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3431"/>
    <a:srgbClr val="347FB5"/>
    <a:srgbClr val="7D9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60"/>
    <p:restoredTop sz="94741"/>
  </p:normalViewPr>
  <p:slideViewPr>
    <p:cSldViewPr snapToGrid="0">
      <p:cViewPr varScale="1">
        <p:scale>
          <a:sx n="92" d="100"/>
          <a:sy n="92" d="100"/>
        </p:scale>
        <p:origin x="20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3:34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 0 24575,'0'81'0,"0"0"0,0 0 0,0 31 0,0-27 0,0-61 0,0-1 0,0-8 0,0 0 0,0-1 0,0-5 0,0 0 0,0 0 0,0 5 0,0-4 0,0 9 0,0-9 0,0 9 0,0-4 0,0 10 0,4-4 0,-2 5 0,2-6 0,-4 6 0,0-5 0,0 4 0,0-9 0,0 2 0,0-8 0,0 4 0,0-5 0,0 0 0,0 0 0,0 5 0,0-4 0,0 4 0,0-5 0,0 0 0,0 0 0,-4-4 0,0-2 0,-16-7 0,4-6 0,-15-7 0,4 1 0,-6-5 0,0 4 0,6 1 0,2-4 0,5 9 0,5-3 0,1 5 0,5 4 0,4-3 0,5 7 0,5-3 0,4 8 0,4 2 0,-2 3 0,7 0 0,-3 5 0,5 2 0,0 4 0,-5 0 0,-1-5 0,-4-1 0,-1-6 0,0 1 0,0 0 0,-4 0 0,-1 0 0,-1-4 0,2-1 0,3-4 0,1 0 0,-1 0 0,-3-4 0,3 3 0,-7-6 0,7 6 0,-4-6 0,6-3 0,-1-5 0,0 0 0,7-9 0,-1 7 0,11-9 0,-5 10 0,1-3 0,-4 8 0,-7 1 0,3 1 0,-5 8 0,0-3 0,-1 4 0,1-3 0,-1 2 0,-3-7 0,3 7 0,-4-3 0,5 0 0,0-1 0,0 0 0,0-3 0,0 7 0,-5-7 0,4 7 0,-3-3 0,0 4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49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1767 0 24575,'-22'36'0,"6"-10"0,-26 21 0,10-9 0,-18 7 0,13-8 0,0-3 0,16-11 0,1 2 0,10-10 0,-4-1 0,9-5 0,1 0 0,0 0 0,-1 0 0,-4-1 0,-4 6 0,-9 8 0,-1 6 0,-11 7 0,11-8 0,-4 6 0,7-12 0,3 5 0,3-6 0,8-5 0,-2 3 0,6-7 0,-6 2 0,2 7 0,-3-4 0,-7 16 0,-1 1 0,-5 2 0,-2 10 0,2-10 0,-1 4 0,6-6 0,-3 0 0,3-1 0,-5 1 0,0 0 0,0-1 0,0 1 0,-6 1 0,-2 8 0,-6-5 0,5 4 0,-3-5 0,11-9 0,-4 6 0,7-12 0,3 10 0,-2-10 0,2 11 0,-4-5 0,0 0 0,-1 11 0,1-10 0,-8 13 0,5-8 0,2-5 0,1 4 0,10-11 0,-9 4 0,9-5 0,-3 0 0,4 0 0,-9 9 0,2-1 0,-3 2 0,0-5 0,9 1 0,-8-5 0,7 5 0,-2-6 0,4-5 0,-4 3 0,3-2 0,-2-1 0,7-2 0,-2-4 0,3 0 0,0 0 0,1 0 0,0-4 0,3 2 0,-7-6 0,7 7 0,-7-3 0,3 4 0,0-1 0,-2 1 0,6 0 0,-7-1 0,7 1 0,-7 0 0,7 0 0,-7 0 0,7 0 0,-7-4 0,7 3 0,-3-3 0,1 4 0,2-1 0,-7 0 0,7 1 0,-6-1 0,6 1 0,-3-1 0,4 1 0,0-1 0,0-7 0,0-10 0,0-1 0,0-7 0,0 8 0,0-5 0,-9-1 0,7 0 0,-7-4 0,5 9 0,-1-9 0,0 9 0,-4-4 0,8 5 0,-7 0 0,7 1 0,-6 3 0,6-3 0,-7 7 0,4-6 0,-1 2 0,-2 0 0,6-3 0,-7 3 0,7 1 0,-3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8:33:40.296"/>
    </inkml:context>
    <inkml:brush xml:id="br0">
      <inkml:brushProperty name="width" value="0.1" units="cm"/>
      <inkml:brushProperty name="height" value="0.1" units="cm"/>
      <inkml:brushProperty name="color" value="#C93431"/>
    </inkml:brush>
  </inkml:definitions>
  <inkml:trace contextRef="#ctx0" brushRef="#br0">698 0 24575,'0'23'0,"0"-6"0,0 6 0,0-7 0,0 3 0,0-2 0,0-3 0,0 17 0,0-9 0,0 8 0,0-11 0,0-1 0,0 15 0,0-11 0,0 15 0,0-17 0,0 10 0,0-11 0,0 5 0,-4-5 0,2-5 0,-6 4 0,7-9 0,-3 4 0,-4-4 0,2 4 0,-7-3 0,3 7 0,-3-3 0,-1 4 0,-5 6 0,0-4 0,-6 5 0,4-1 0,-3-3 0,5-1 0,0-3 0,-5-1 0,4-2 0,-4 5 0,0-4 0,-1 5 0,-6 0 0,1-4 0,0 3 0,5-8 0,-5 8 0,10-8 0,-4 3 0,10-5 0,1-4 0,9 2 0,-4-6 0,4 7 0,-5-7 0,1 2 0,0-3 0,3 4 0,-2-3 0,6-1 0,-3-4 0,4-9 0,0 4 0,0-9 0,0 4 0,0 0 0,0-3 0,0 7 0,0-3 0,0 5 0,0 0 0,0 6 0,-8 4 0,6 6 0,-10 1 0,7 4 0,-4 1 0,-1 4 0,5 1 0,-3-5 0,4-1 0,-1-5 0,1 1 0,1-1 0,2 1 0,0-5 0,6 0 0,2-4 0,2 0 0,-1 0 0,0 4 0,1-3 0,-1 2 0,0-3 0,1 0 0,4 0 0,1 0 0,4 0 0,1 4 0,0-2 0,-5 2 0,3-4 0,-7 3 0,7-2 0,-7 3 0,3 0 0,-5-3 0,0 2 0,1-3 0,-1 0 0,-3 4 0,2-3 0,-2 2 0,-1-3 0,0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2:30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24575,'0'23'0,"0"-1"0,0-4 0,0 1 0,0 0 0,0-5 0,0 3 0,0-3 0,0 5 0,0-1 0,0 1 0,0 0 0,0-1 0,0 1 0,0-1 0,0-4 0,0 4 0,0-4 0,0 5 0,0-1 0,0 1 0,0-5 0,0 3 0,0-7 0,4 7 0,-3-7 0,3 7 0,0-7 0,-3 7 0,6-7 0,-6 7 0,3-3 0,0 1 0,-3 2 0,2-3 0,-3 10 0,0-4 0,0 9 0,0-3 0,0-1 0,0 4 0,5-4 0,-4 6 0,3 6 0,1-5 0,-4 5 0,8-7 0,-8 1 0,4 0 0,-1-1 0,2 1 0,0 0 0,3-1 0,-8-4 0,8 3 0,-8-4 0,4 6 0,-5-6 0,0 4 0,4-9 0,-3 4 0,3 0 0,1 10 0,-4-7 0,3 11 0,-4-13 0,0 12 0,0 1 0,0 0 0,0 5 0,0-4 0,0 5 0,0-6 0,0 5 0,0-11 0,0 5 0,0-12 0,0 5 0,0-10 0,0 9 0,0-4 0,0 6 0,0 0 0,0-1 0,0-4 0,0 3 0,0-4 0,0 6 0,0-1 0,0 1 0,0 0 0,0-1 0,0 1 0,0 6 0,0-5 0,0 11 0,0-11 0,0 11 0,-4-11 0,3 5 0,-4-7 0,5-4 0,0 3 0,0-9 0,0 9 0,0-9 0,0 4 0,0-5 0,0-1 0,0 6 0,0-4 0,0 10 0,0-10 0,0 9 0,0-4 0,0 6 0,0 13 0,0-10 0,0 17 0,0-19 0,0 4 0,0-5 0,0 6 0,0-5 0,0 5 0,0-7 0,0 1 0,0 6 0,0-5 0,0-1 0,0-1 0,0-5 0,0 0 0,0-1 0,0-5 0,0 5 0,0-4 0,0 4 0,0 0 0,0 1 0,0 0 0,0 5 0,0-10 0,0 4 0,0 0 0,0-5 0,0 5 0,0-5 0,0 0 0,0-1 0,0 1 0,0 5 0,0-4 0,0 4 0,0-6 0,0 1 0,0 0 0,0-1 0,0-4 0,0 4 0,0-9 0,4 9 0,-3-4 0,3 0 0,-4 3 0,0-3 0,0 0 0,0 8 0,0-7 0,0 2 0,0-4 0,0-4 0,0-1 0,0 0 0,0 0 0,0 1 0,0-1 0,0 0 0,0 1 0,0-1 0,0 0 0,0 1 0,0-1 0,0 1 0,0-1 0,0 5 0,0-4 0,0 4 0,0-4 0,0-1 0,0 1 0,0-1 0,0 0 0,0 1 0,0-1 0,0 4 0,0 2 0,0 0 0,0 4 0,0-4 0,0 4 0,0 1 0,-4 0 0,3-1 0,-3-4 0,4-1 0,0 0 0,0 1 0,0 10 0,0-4 0,0 4 0,0 0 0,0-4 0,-5 9 0,4-9 0,-3 4 0,4-10 0,0 4 0,0-9 0,0 4 0,0-4 0,0-1 0,0 0 0,0 0 0,0 0 0,0 5 0,0-3 0,0 7 0,0-7 0,0 7 0,0-7 0,0 3 0,0-5 0,0 1 0,0-1 0,0 0 0,0 1 0,0-1 0,0 0 0,0 1 0,0-1 0,-4 1 0,3-1 0,-3 0 0,4 1 0,0-1 0,0 1 0,-3-1 0,2 0 0,-3 1 0,4-1 0,0 1 0,0-1 0,0 0 0,0 0 0,0 0 0,0 1 0,0-1 0,0 1 0,0-1 0,0 1 0,0-1 0,0 0 0,0 0 0,0-3 0,0-2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5:07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1 468 24575,'32'0'0,"3"0"0,3 0 0,5 0 0,-11 0 0,5 0 0,-7 0 0,1 0 0,-6 0 0,5 0 0,-10 0 0,3 0 0,-4-4 0,0 3 0,-1-3 0,1 4 0,-5 0 0,3 0 0,-2 0 0,3 0 0,1 0 0,-1 0 0,1 0 0,0 0 0,-1 0 0,1 0 0,-5 0 0,3 0 0,1 0 0,2 0 0,2 0 0,-3 0 0,-1 0 0,6 0 0,2 0 0,4 0 0,1 0 0,-6 0 0,4 0 0,-3 0 0,-1-5 0,-1 4 0,-6-7 0,6 7 0,-4-7 0,4 7 0,-5-3 0,-1 4 0,1 0 0,5 0 0,-4 0 0,4 0 0,-5 0 0,-1 0 0,5 0 0,-8 0 0,6 0 0,-12 0 0,4 0 0,0 0 0,1 0 0,0 0 0,4 0 0,-4 0 0,10 0 0,-4 0 0,9 0 0,-4 0 0,6 0 0,-6 0 0,5 0 0,-5 0 0,6 0 0,-1 0 0,-5 0 0,5 0 0,-5 0 0,6 0 0,-1 0 0,1 0 0,-1 0 0,7 0 0,-5 0 0,11 0 0,-4 0 0,5 0 0,1 0 0,-1 0 0,7 0 0,1 0 0,-3 0 0,-1 0 0,-7 0 0,3 0 0,0 0 0,-7 0 0,0 0 0,-6 0 0,-6 0 0,-6 0 0,-6 0 0,-4 0 0,-1 0 0,0 0 0,1 0 0,-1 0 0,0 0 0,5 0 0,1 0 0,10 0 0,7 0 0,15 0 0,14 0 0,10 0 0,-1 0 0,15 0 0,-27 0 0,34 0 0,-26 0 0,30 0 0,-16 0 0,0-6 0,-4 5 0,-13-10 0,6 10 0,-15-9 0,-2 4 0,-7-1 0,1-2 0,-1 2 0,-5-3 0,4 4 0,-5-4 0,0 9 0,5-4 0,-11 0 0,11 4 0,-11-3 0,5 4 0,-7 0 0,1 0 0,-1 0 0,1 0 0,-6 0 0,4 0 0,-14 0 0,4 0 0,-11 0 0,0 0 0,1 0 0,-1 0 0,0 0 0,0 0 0,0 0 0,0 0 0,1 0 0,-1 0 0,5 0 0,-3 0 0,7 0 0,-3 0 0,5 0 0,-1 0 0,6 0 0,1 0 0,6 0 0,0 0 0,5 0 0,10-6 0,0 0 0,28 0 0,-23-4 0,31 8 0,-20-8 0,15 9 0,-8-5 0,6 0 0,-5 5 0,0-10 0,5 9 0,-13-3 0,-2 5 0,-9 0 0,-12 0 0,-8 0 0,-7 0 0,-5 0 0,-5 0 0,-1 0 0,-5 0 0,-3-3 0,9 2 0,2-3 0,17 0 0,-1 2 0,11-8 0,-5 4 0,7-5 0,-7 5 0,5-4 0,-11 4 0,11-5 0,-11 1 0,11-1 0,-11 1 0,4-1 0,-5 1 0,0 0 0,-6 4 0,4 2 0,-9 4 0,4 0 0,-5 0 0,-1 0 0,1 0 0,-1 0 0,1 0 0,0 0 0,-1 0 0,1 0 0,0 0 0,-1 0 0,1 0 0,-1 0 0,1 0 0,0 0 0,-5 0 0,3 0 0,-3 0 0,5 0 0,5 0 0,-4 0 0,9 0 0,-9 0 0,9 0 0,-4 0 0,6 0 0,0 0 0,-1 0 0,1 0 0,-1 0 0,1 0 0,6 0 0,-5 0 0,11 0 0,-5 0 0,7 0 0,6 0 0,-5 0 0,6 5 0,-1-4 0,-5 4 0,6-5 0,-1 0 0,-5 0 0,13 0 0,-13 0 0,5 0 0,-6 0 0,-7 0 0,5 0 0,-11 0 0,5 0 0,-6 0 0,5 0 0,-3 0 0,9 0 0,-10 0 0,11 0 0,-5 0 0,7 0 0,-1 0 0,0 0 0,1 0 0,-1 5 0,8-4 0,14 4 0,-10 0 0,8-4 0,-25 4 0,4-5 0,-11 4 0,5-2 0,-7 2 0,-5-4 0,-1 0 0,0 5 0,-4-4 0,4 3 0,-5-4 0,-1 0 0,1 0 0,-1 4 0,1-3 0,-1 4 0,-4-5 0,-1 0 0,0 0 0,-3 0 0,7 0 0,-3 0 0,5 0 0,-1 0 0,12 0 0,10 0 0,7 0 0,19 0 0,-4 0 0,24 0 0,3 0 0,-9 0 0,13 0 0,-22 0 0,15 0 0,-9 0 0,1 0 0,-8 0 0,5 0 0,-13 5 0,6-4 0,-8 5 0,0-6 0,1 0 0,-8 0 0,-2 0 0,-6 0 0,-7 0 0,-1 0 0,-7 0 0,-4 0 0,-2 0 0,-10 0 0,3 0 0,-7 0 0,7 0 0,-3 0 0,5 0 0,5 0 0,-4 0 0,4 0 0,0 0 0,-4 0 0,9 0 0,-4 0 0,1 0 0,3 0 0,2 0 0,8 0 0,5 0 0,1 0 0,6 0 0,10 0 0,1 0 0,14 0 0,-7 0 0,9 0 0,-1 0 0,1 0 0,-1 5 0,-7 2 0,23 0 0,-33 3 0,31-8 0,-28 3 0,15 0 0,-8-3 0,-2 3 0,-8 1 0,-13-5 0,-4 4 0,-12-5 0,-6 0 0,-1 0 0,-10 0 0,-1 0 0,-5 0 0,1 0 0,-1 0 0,0 0 0,0 0 0,4-3 0,-3-2 0,13 0 0,-2-3 0,11 2 0,6-4 0,-5 0 0,-1-1 0,-7 6 0,-5-4 0,-5 8 0,-1-3 0,-5 4 0,1 0 0,-1 0 0,0 0 0,5 0 0,-4 0 0,4 0 0,-4 0 0,-1 0 0,0 0 0,-32 0 0,12-8 0,-32 6 0,19-11 0,-6 7 0,1-4 0,4 0 0,-3 0 0,9 1 0,-4-1 0,10 1 0,-3 0 0,7 1 0,-3 3 0,5-3 0,0 7 0,-1-3 0,5 1 0,-4 2 0,4-3 0,-5 4 0,1 0 0,0 0 0,0-4 0,0 3 0,0-6 0,-1 2 0,1-3 0,0 0 0,4 4 0,1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5:08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306 0 24575,'-28'15'0,"-1"4"0,-1-3 0,-1 4 0,-1 6 0,1-9 0,-1 4 0,7-7 0,1-3 0,10 2 0,1-5 0,8 1 0,-2-1 0,6 0 0,-3-3 0,4-2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5:17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0 303 24575,'19'-18'0,"2"2"0,4 6 0,4-5 0,-9 9 0,4-7 0,-5 12 0,-5-7 0,-1 7 0,0-3 0,-4 0 0,9 3 0,-13-6 0,12 6 0,-7-7 0,4 7 0,-1-3 0,-5 4 0,-3-4 0,2-3 0,-2 1 0,3-9 0,5 5 0,-3-4 0,8-4 0,-4 8 0,0-7 0,4 2 0,-8 1 0,3 1 0,-5 5 0,0-1 0,1 1 0,-1 3 0,1 2 0,-1 3 0,0 0 0,-4-4 0,-1 3 0,-3-3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5:19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24575,'4'13'0,"0"-5"0,5 0 0,-1-4 0,0 5 0,1-1 0,-1 0 0,1 1 0,-1-4 0,0 2 0,-3-2 0,2 3 0,-2 0 0,3 0 0,0 0 0,1 1 0,-1-1 0,0 1 0,5-1 0,-3 1 0,3 0 0,-5-1 0,1 1 0,-1-1 0,0 0 0,1-3 0,-5 2 0,3-6 0,-2 6 0,3-6 0,-3 7 0,3-7 0,-8 6 0,8-6 0,-7 6 0,6-6 0,-2 3 0,3-1 0,0 2 0,0 4 0,1-5 0,-1 4 0,1-4 0,4 5 0,-4 0 0,4-1 0,-5 1 0,1-4 0,-1-2 0,1 1 0,-5-3 0,0 3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6:28.402"/>
    </inkml:context>
    <inkml:brush xml:id="br0">
      <inkml:brushProperty name="width" value="0.1" units="cm"/>
      <inkml:brushProperty name="height" value="0.1" units="cm"/>
      <inkml:brushProperty name="color" value="#203864"/>
    </inkml:brush>
  </inkml:definitions>
  <inkml:trace contextRef="#ctx0" brushRef="#br0">0 3849 24575,'56'-13'0,"0"0"0,13-4 0,-8 0 0,-2 0 0,1 0 0,0-1 0,13 0 0,-16 0 0,1 3 0,-15 4 0,-11 0 0,5 1 0,-7 0 0,7-1 0,1 5 0,7-4 0,6-2 0,10-1 0,-6-4 0,26-2 0,-31 6 0,31-11 0,-18 4 0,15 0 0,-1-4 0,1 9 0,-21-3 0,1-1 0,38 1-499,-29-5 0,1 0 499,23 6 0,-39 1 0,0-1 0,36-4 0,-40 8 0,1-2 0,-1-2 0,1 0 0,-1 3 0,0-1 0,5-2 0,-1 0 0,-2 3 0,-1 0 0,8-4 0,1 0 0,-4 3 0,0 0 0,0-3 0,0 1 0,3 2 0,1 1 0,1-1 0,0 1 0,6-2 0,1 1 0,-1 0 0,0 0-822,10-1 0,0 0 822,-5-3 0,4-1 0,-1 2 0,6-2 0,-3 2 0,16-5 0,1 1-871,-14 1 0,4-1 0,-4 2 871,13-2 0,-1 1 0,-23 4 0,0-1 0,1-1 0,0-1 0,1-1 0,-1 0 0,1 2 0,-1 1 0,0-1 0,27-11 0,-1 0 0,0 8 0,-2 0-872,-9-2 0,-2 1 872,7 1 0,0 1 0,0-1 0,-1 0 0,-4-2 0,1 0 0,4 7 0,-1-1 0,-10-6 0,-1 1 0,4 6 0,1-1-211,-10-4 0,-1-1 211,5 6 0,0 0 0,-5-5 0,-1-1 0,-2 7 0,4-1 0,-3-2 0,5-2 0,-3 1 0,14-2 0,0-1-428,-7 0 0,4-2 1,-2 1 427,-14 6 0,-3 0 0,1 0 0,4-5 0,0-1 0,1 2 0,4 2 0,0 2 0,1-1 0,3-4 0,0-2 0,0 1 0,2 1 0,0 1 0,0-1 0,0-1 0,0-2 0,1 1 0,2 2 0,1 1 0,-1-1 0,-3-2 0,0 0 0,0 1 0,0 4 0,0 1 0,0 0 0,0-3 0,-1 0 0,-1 1 0,-3 2 0,0 1 0,-1 0 0,0-1 0,1 1 0,-1-1-3,1 1 1,-1 0 0,0 0 2,1-1 0,-1 1 0,0-1 0,1 1 0,-1 0 0,0 0 0,1-1 0,0 1 0,-1-1 0,-4 2 0,0-1 0,0 0 0,0 0 0,-1 0 0,-1 0 20,24-8 0,-2 1-20,0 3 0,-1 1 0,-4-4 0,-2 2 0,-5 5 0,1 2 0,3-5 0,0 1 0,-14 5 0,-1 0 79,9-4 0,-2-1-79,-12 5 0,-1-1 0,-1-5 0,0-1 953,4 5 1,-1 0-954,30-17 2358,-2 4-2358,-31 11 2037,-26 4-2037,-3 9 1294,-16-2-1294,-1 7 875,-5-3-875,0 4 42,4 0-42,1-4 0,4 3 0,2-7 0,-5 7 0,-1-3 0,-5 4 0,1 0 0,-1-4 0,0 3 0,1-3 0,-1 1 0,5 2 0,1-7 0,5 7 0,-1-7 0,-3 7 0,2-4 0,-7 2 0,2 2 0,-3-3 0,-1 4 0,-3-3 0,1 2 0,4-3 0,4 4 0,9-4 0,3 3 0,4-4 0,1 1 0,0 3 0,-6-4 0,-6 5 0,-6 0 0,-5 0 0,1 0 0,-1-4 0,-3 3 0,-1-2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7:00.237"/>
    </inkml:context>
    <inkml:brush xml:id="br0">
      <inkml:brushProperty name="width" value="0.1" units="cm"/>
      <inkml:brushProperty name="height" value="0.1" units="cm"/>
      <inkml:brushProperty name="color" value="#C93431"/>
    </inkml:brush>
  </inkml:definitions>
  <inkml:trace contextRef="#ctx0" brushRef="#br0">0 3849 24575,'56'-13'0,"0"0"0,13-4 0,-8 0 0,-2 0 0,1 0 0,0-1 0,13 0 0,-16 0 0,1 3 0,-15 4 0,-11 0 0,5 1 0,-7 0 0,7-1 0,1 5 0,7-4 0,6-2 0,10-1 0,-6-4 0,26-2 0,-31 6 0,31-11 0,-18 4 0,15 0 0,-1-4 0,1 9 0,-21-3 0,1-1 0,38 1-499,-29-5 0,1 0 499,23 6 0,-39 1 0,0-1 0,36-4 0,-40 8 0,1-2 0,-1-2 0,1 0 0,-1 3 0,0-1 0,5-2 0,-1 0 0,-2 3 0,-1 0 0,8-4 0,1 0 0,-4 3 0,0 0 0,0-3 0,0 1 0,3 2 0,1 1 0,1-1 0,0 1 0,6-2 0,1 1 0,-1 0 0,0 0-822,10-1 0,0 0 822,-5-3 0,4-1 0,-1 2 0,6-2 0,-3 2 0,16-5 0,1 1-871,-14 1 0,4-1 0,-4 2 871,13-2 0,-1 1 0,-23 4 0,0-1 0,1-1 0,0-1 0,1-1 0,-1 0 0,1 2 0,-1 1 0,0-1 0,27-11 0,-1 0 0,0 8 0,-2 0-872,-9-2 0,-2 1 872,7 1 0,0 1 0,0-1 0,-1 0 0,-4-2 0,1 0 0,4 7 0,-1-1 0,-10-6 0,-1 1 0,4 6 0,1-1-211,-10-4 0,-1-1 211,5 6 0,0 0 0,-5-5 0,-1-1 0,-2 7 0,4-1 0,-3-2 0,5-2 0,-3 1 0,14-2 0,0-1-428,-7 0 0,4-2 1,-2 1 427,-14 6 0,-3 0 0,1 0 0,4-5 0,0-1 0,1 2 0,4 2 0,0 2 0,1-1 0,3-4 0,0-2 0,0 1 0,2 1 0,0 1 0,0-1 0,0-1 0,0-2 0,1 1 0,2 2 0,1 1 0,-1-1 0,-3-2 0,0 0 0,0 1 0,0 4 0,0 1 0,0 0 0,0-3 0,-1 0 0,-1 1 0,-3 2 0,0 1 0,-1 0 0,0-1 0,1 1 0,-1-1-3,1 1 1,-1 0 0,0 0 2,1-1 0,-1 1 0,0-1 0,1 1 0,-1 0 0,0 0 0,1-1 0,0 1 0,-1-1 0,-4 2 0,0-1 0,0 0 0,0 0 0,-1 0 0,-1 0 20,24-8 0,-2 1-20,0 3 0,-1 1 0,-4-4 0,-2 2 0,-5 5 0,1 2 0,3-5 0,0 1 0,-14 5 0,-1 0 79,9-4 0,-2-1-79,-12 5 0,-1-1 0,-1-5 0,0-1 953,4 5 1,-1 0-954,30-17 2358,-2 4-2358,-31 11 2037,-26 4-2037,-3 9 1294,-16-2-1294,-1 7 875,-5-3-875,0 4 42,4 0-42,1-4 0,4 3 0,2-7 0,-5 7 0,-1-3 0,-5 4 0,1 0 0,-1-4 0,0 3 0,1-3 0,-1 1 0,5 2 0,1-7 0,5 7 0,-1-7 0,-3 7 0,2-4 0,-7 2 0,2 2 0,-3-3 0,-1 4 0,-3-3 0,1 2 0,4-3 0,4 4 0,9-4 0,3 3 0,4-4 0,1 1 0,0 3 0,-6-4 0,-6 5 0,-6 0 0,-5 0 0,1 0 0,-1-4 0,-3 3 0,-1-2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2:57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1 327 24575,'22'0'0,"-4"0"0,6 0 0,-6-8 0,-3 6 0,2-7 0,-8 9 0,4-3 0,-4 2 0,4-3 0,-4 4 0,4-4 0,-4 3 0,-1-3 0,0 4 0,1 0 0,-1 0 0,0 0 0,0 4 0,0 1 0,0-1 0,-3 4 0,3-7 0,-8 6 0,8-6 0,-4 3 0,4-4 0,0 0 0,5 0 0,-3 0 0,3 0 0,-5 0 0,5 0 0,-4 0 0,4 0 0,-4 0 0,-1 0 0,0 0 0,0 0 0,1 0 0,-1 0 0,0 0 0,5 0 0,-3 0 0,3 0 0,-5 0 0,1 0 0,-1 0 0,0 0 0,1 0 0,-1 0 0,1 0 0,-1 0 0,0 0 0,1 0 0,-1 0 0,0 0 0,1 0 0,-1 0 0,0 0 0,0 0 0,0 0 0,1 0 0,4 0 0,1 0 0,4 0 0,1 0 0,-1 0 0,6 0 0,-4 0 0,4 0 0,-5 0 0,-1 0 0,6 0 0,-9 0 0,14 0 0,-14 0 0,9 0 0,-10 0 0,3 0 0,-2 0 0,3 0 0,1 0 0,-1 0 0,1 0 0,0 0 0,-1 0 0,1 0 0,-1 0 0,6 0 0,-4 0 0,4 0 0,-10 0 0,4 0 0,-4 0 0,0 0 0,3 0 0,-7 0 0,3 0 0,0 0 0,-4 0 0,4 0 0,-4 0 0,3 0 0,-2 0 0,3 3 0,-5-2 0,1 3 0,-1-4 0,1 0 0,-1 0 0,5 0 0,-4 0 0,4 0 0,0 0 0,1 0 0,0 0 0,4 0 0,-4 0 0,4 0 0,1 0 0,0 0 0,-1 0 0,6 0 0,1 0 0,6 0 0,0 0 0,-1 0 0,1 0 0,5 0 0,-4 0 0,5 0 0,-6 0 0,-1 0 0,0 0 0,-4 0 0,2 0 0,-8 0 0,10 0 0,-10 0 0,4 0 0,-6 0 0,1 0 0,-1 0 0,1 0 0,0 0 0,-1 0 0,1 0 0,-5 0 0,3 0 0,-7 0 0,7 0 0,-3 0 0,1 0 0,2 0 0,-7 0 0,7 0 0,-7 0 0,2 0 0,-3 0 0,4 0 0,-4 0 0,4 0 0,0 0 0,1 0 0,5 0 0,-1 0 0,6 0 0,-4 0 0,9 0 0,-3 0 0,10 0 0,-4 0 0,5 5 0,0-4 0,-5 3 0,5-4 0,-7 0 0,1 0 0,-1 0 0,7 0 0,-10 0 0,8 0 0,-9 0 0,4 0 0,-4 0 0,3 0 0,-9 0 0,9 0 0,-4 0 0,6 0 0,-1 0 0,7 0 0,-5 0 0,11 0 0,-5 0 0,6 0 0,1 5 0,-1-4 0,-5 4 0,4-5 0,-5 0 0,6 5 0,0-3 0,1 2 0,-1-4 0,0 0 0,21 0 0,-16 0 0,15 0 0,-20 0 0,-6 0 0,5 0 0,-5 0 0,0 0 0,12 0 0,-10 0 0,11 0 0,1 0 0,1 0 0,7 0 0,0 0 0,-7 0 0,6 0 0,-6 0 0,0 0 0,5 0 0,-4 0 0,6 0 0,16 0 0,-19 0 0,-6 0 0,-1 0 0,2 0 0,40 0 0,-1-7-691,-21 6 691,-5-6 0,0 0 0,5 5 0,28-5 0,-46 3 0,-1 1 0,34 1 0,-27-1 0,1-1 0,37-2 0,-43 2 0,0 0 0,1 1 0,1-2-561,8-1 1,2-1 560,0 3 0,1-1 0,4-2 0,1-1 0,-1 0 0,1 0 0,-6 0 0,0 1 0,5 2 0,-2 1 0,-7-3 0,-1 1 0,4 5 0,0 0 0,0-5 0,0-1 0,-4 6 0,1 0 0,8-6 0,0 0 0,-10 6 0,1 0 0,9-5 0,0-1 0,-5 2 0,1 1 0,5 0 0,1-1 0,-1-2 0,1 0 0,4 3 0,1-1-777,-5-3 0,1 1 777,3 2 0,1 1 0,-6-4 0,1 2 0,4 4 0,1 2 0,-4-3 0,0-1 0,-1 0 0,0 1 0,-1 3 0,-2-1 0,-8-6 0,0 1-414,10 5 0,-1 0 414,-9-5 0,0-1 0,5 6 0,-2 0 0,28-5 0,-35 6 0,-1 0 0,28-6 80,-30 5 0,0 0-80,35-5 0,-1 6 0,-10 0 0,-7 0 0,6 0 987,-14 0-987,5 0 0,-6 0 0,15-6 0,-4 4 0,14-4 0,-1 6 0,-5 0 0,-2 0 0,-2 0 0,2 0 0,1 0 0,7 0 0,-8 0 1064,17 0-1064,-13 0 0,-2 0 0,-6 0 0,-2 0 0,0 0 0,12 0 939,-22 0-939,5 0 484,-7 0-484,-7 0 0,-7 0 0,-15 0 560,-7 0-560,-5 0 0,-5 0 0,-1 0 0,-5 0 0,0 0 0,0 0 0,0 0 0,0 0 0,0 0 0,5 0 0,1 0 0,10 0 0,1 0 0,6 0 0,-1 0 0,1 0 0,0 0 0,-1 0 0,7 5 0,-5-4 0,-1 8 0,5-7 0,-9 6 0,9-7 0,-5 4 0,-1-1 0,1-3 0,-1 8 0,-5-8 0,5 4 0,-10-5 0,4 0 0,-6 4 0,1-3 0,-5 3 0,3-4 0,-3 4 0,5-3 0,-5 4 0,4-5 0,-9 3 0,4-2 0,-5 3 0,1-4 0,-1 0 0,0 0 0,0 0 0,5 0 0,1 0 0,10 0 0,-4 0 0,9 0 0,-9 0 0,9 0 0,-9 0 0,4 0 0,-5 0 0,-5 0 0,3 0 0,-7 0 0,3 0 0,-5 0 0,0 0 0,1 0 0,-1 0 0,0 0 0,0 0 0,5 0 0,-4 0 0,8 0 0,-7 0 0,3 0 0,-5 0 0,1 0 0,-1 0 0,0 0 0,0 0 0,5 0 0,1 0 0,10 0 0,1-5 0,1 4 0,-2-7 0,-6 7 0,1-4 0,-5 2 0,-1 2 0,-5-3 0,1 4 0,-1 0 0,0 0 0,0 0 0,1-4 0,-1 3 0,0-2 0,5 3 0,1 0 0,0 0 0,-1 0 0,0 0 0,-3 0 0,7 0 0,-3 0 0,5 0 0,-1 0 0,6 0 0,2 0 0,4 0 0,7 0 0,1 0 0,7 0 0,-7 0 0,5 0 0,-5 0 0,7 0 0,-7 0 0,5 0 0,-11 0 0,5 0 0,-7 0 0,-4 0 0,-7 0 0,-2 0 0,-7 0 0,3 0 0,-5 0 0,-3 0 0,-1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8:26.724"/>
    </inkml:context>
    <inkml:brush xml:id="br0">
      <inkml:brushProperty name="width" value="0.1" units="cm"/>
      <inkml:brushProperty name="height" value="0.1" units="cm"/>
      <inkml:brushProperty name="color" value="#347FB5"/>
    </inkml:brush>
  </inkml:definitions>
  <inkml:trace contextRef="#ctx0" brushRef="#br0">0 3849 24575,'56'-13'0,"0"0"0,13-4 0,-8 0 0,-2 0 0,1 0 0,0-1 0,13 0 0,-16 0 0,1 3 0,-15 4 0,-11 0 0,5 1 0,-7 0 0,7-1 0,1 5 0,7-4 0,6-2 0,10-1 0,-6-4 0,26-2 0,-31 6 0,31-11 0,-18 4 0,15 0 0,-1-4 0,1 9 0,-21-3 0,1-1 0,38 1-499,-29-5 0,1 0 499,23 6 0,-39 1 0,0-1 0,36-4 0,-40 8 0,1-2 0,-1-2 0,1 0 0,-1 3 0,0-1 0,5-2 0,-1 0 0,-2 3 0,-1 0 0,8-4 0,1 0 0,-4 3 0,0 0 0,0-3 0,0 1 0,3 2 0,1 1 0,1-1 0,0 1 0,6-2 0,1 1 0,-1 0 0,0 0-822,10-1 0,0 0 822,-5-3 0,4-1 0,-1 2 0,6-2 0,-3 2 0,16-5 0,1 1-871,-14 1 0,4-1 0,-4 2 871,13-2 0,-1 1 0,-23 4 0,0-1 0,1-1 0,0-1 0,1-1 0,-1 0 0,1 2 0,-1 1 0,0-1 0,27-11 0,-1 0 0,0 8 0,-2 0-872,-9-2 0,-2 1 872,7 1 0,0 1 0,0-1 0,-1 0 0,-4-2 0,1 0 0,4 7 0,-1-1 0,-10-6 0,-1 1 0,4 6 0,1-1-211,-10-4 0,-1-1 211,5 6 0,0 0 0,-5-5 0,-1-1 0,-2 7 0,4-1 0,-3-2 0,5-2 0,-3 1 0,14-2 0,0-1-428,-7 0 0,4-2 1,-2 1 427,-14 6 0,-3 0 0,1 0 0,4-5 0,0-1 0,1 2 0,4 2 0,0 2 0,1-1 0,3-4 0,0-2 0,0 1 0,2 1 0,0 1 0,0-1 0,0-1 0,0-2 0,1 1 0,2 2 0,1 1 0,-1-1 0,-3-2 0,0 0 0,0 1 0,0 4 0,0 1 0,0 0 0,0-3 0,-1 0 0,-1 1 0,-3 2 0,0 1 0,-1 0 0,0-1 0,1 1 0,-1-1-3,1 1 1,-1 0 0,0 0 2,1-1 0,-1 1 0,0-1 0,1 1 0,-1 0 0,0 0 0,1-1 0,0 1 0,-1-1 0,-4 2 0,0-1 0,0 0 0,0 0 0,-1 0 0,-1 0 20,24-8 0,-2 1-20,0 3 0,-1 1 0,-4-4 0,-2 2 0,-5 5 0,1 2 0,3-5 0,0 1 0,-14 5 0,-1 0 79,9-4 0,-2-1-79,-12 5 0,-1-1 0,-1-5 0,0-1 953,4 5 1,-1 0-954,30-17 2358,-2 4-2358,-31 11 2037,-26 4-2037,-3 9 1294,-16-2-1294,-1 7 875,-5-3-875,0 4 42,4 0-42,1-4 0,4 3 0,2-7 0,-5 7 0,-1-3 0,-5 4 0,1 0 0,-1-4 0,0 3 0,1-3 0,-1 1 0,5 2 0,1-7 0,5 7 0,-1-7 0,-3 7 0,2-4 0,-7 2 0,2 2 0,-3-3 0,-1 4 0,-3-3 0,1 2 0,4-3 0,4 4 0,9-4 0,3 3 0,4-4 0,1 1 0,0 3 0,-6-4 0,-6 5 0,-6 0 0,-5 0 0,1 0 0,-1-4 0,-3 3 0,-1-2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51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0 149 24575,'20'-4'0,"2"3"0,-7-7 0,5 2 0,-5-4 0,4 1 0,-4-1 0,5 0 0,-5 1 0,3-1 0,-7 5 0,2-4 0,-4 8 0,0-7 0,0 4 0,0-1 0,0-3 0,0 7 0,-1-7 0,1 3 0,0 0 0,0-3 0,0 7 0,-4-3 0,-1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55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1184 1 24575,'-26'27'0,"4"3"0,-15 21 0,-2 7 0,0-12 0,7-4 0,0 0 0,-2 0 0,-21 34 0,24-33 0,-13 8 0,11-1 0,-3-7 0,6 4 0,7-12 0,-8 13 0,3-13 0,8 11 0,-7-3 0,8 4 0,-3-12 0,5 3 0,-3-11 0,8 6 0,-9 0 0,9-6 0,-3-2 0,5 1 0,0-5 0,-1 11 0,1-5 0,-1 0 0,1-2 0,0-5 0,-1 6 0,2-10 0,3 8 0,-2-13 0,7 2 0,-3-4 0,4 0 0,-4 0 0,3 0 0,-7 5 0,3-4 0,0 9 0,-3-9 0,7 4 0,-7-5 0,7 0 0,-3 0 0,0 0 0,3-1 0,-7 1 0,7-1 0,-6 1 0,6-1 0,-7 1 0,3-1 0,-3 1 0,3 5 0,-3-4 0,2 8 0,-3-2 0,-1 3 0,0-4 0,5-1 0,-3 0 0,2-4 0,1 9 0,-3-9 0,3 4 0,0 0 0,-3-4 0,3 9 0,0-9 0,-4 4 0,8-5 0,-7 0 0,7 0 0,-3-1 0,0-3 0,3-5 0,-3-5 0,4-3 0,0-1 0,0-5 0,0 4 0,0-9 0,0 9 0,0-9 0,0 9 0,0-9 0,0 9 0,0-4 0,0 5 0,0 0 0,-9-4 0,7 2 0,-10-2 0,11 4 0,-7 4 0,4 1 0,-5 4 0,5-4 0,-4 3 0,3-3 0,0 0 0,-3 3 0,4-3 0,-1 0 0,2 3 0,3-2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59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1 187 24575,'13'-9'0,"-1"4"0,-7-2 0,3 2 0,-7-4 0,3 0 0,0 0 0,-3 0 0,7 0 0,-3 4 0,4-7 0,0 9 0,0-5 0,0 8 0,-1 0 0,0-4 0,2-6 0,4-1 0,1-8 0,0 9 0,4-5 0,-9 10 0,4-3 0,-5 7 0,0-3 0,-4 4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03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24575,'12'8'0,"-3"3"0,-1 8 0,-3-4 0,5 10 0,-4-9 0,3 10 0,-8-1 0,7-8 0,-2 7 0,3-9 0,1 0 0,0 4 0,-1-4 0,1 5 0,0 0 0,0 0 0,0-1 0,0 1 0,0 0 0,0 0 0,0 0 0,0 0 0,-1-5 0,1 4 0,0-4 0,-1 0 0,1 3 0,-1-3 0,1 0 0,-1-1 0,1 0 0,-5 1 0,3 0 0,-2 4 0,3-4 0,1 0 0,-1 3 0,-3-7 0,2 7 0,-3-7 0,5 2 0,-1-4 0,0 5 0,0-4 0,1 4 0,-1-5 0,0 0 0,-4 5 0,3-4 0,-3 9 0,4-9 0,1 9 0,0-4 0,4 0 0,-3 4 0,8-4 0,-8 5 0,3 0 0,1 0 0,-4 0 0,3 0 0,0 0 0,-3-5 0,3 3 0,-4-2 0,4 3 0,-3 1 0,12 9 0,-11-7 0,12 13 0,-12-14 0,3 4 0,-5-5 0,-1-5 0,6 4 0,-5-4 0,4 0 0,-4 4 0,-1-9 0,1 9 0,-5-9 0,3 4 0,-2-1 0,-1-2 0,3 2 0,-7-4 0,3 0 0,0 0 0,-3 0 0,7-4 0,-7 3 0,3-3 0,0 4 0,-3 0 0,3 0 0,0 0 0,1 0 0,0 0 0,-1 0 0,-1 0 0,-2 0 0,7-1 0,-7 1 0,7 0 0,-7 0 0,7-1 0,-7 1 0,7-1 0,-7 1 0,2-1 0,1-3 0,-3 2 0,3-2 0,-4 4 0,0-1 0,0 1 0,4-4 0,-3 3 0,6-3 0,-2 0 0,0 2 0,-1-2 0,-4 4 0,3-5 0,-2 4 0,3-3 0,-4 4 0,4-4 0,-3 3 0,3-3 0,-4 3 0,0 1 0,4-4 0,-3 3 0,6-4 0,-6 5 0,7-5 0,-7 4 0,7-7 0,-7 6 0,6-2 0,-6 3 0,-1 0 0,-4-3 0,-5-2 0,-4-3 0,-2 0 0,-5 0 0,0 0 0,0 0 0,-6 0 0,5 0 0,-10 0 0,9 0 0,2 0 0,1 0 0,9-4 0,-4 3 0,5-3 0,1 4 0,-1 0 0,5-3 0,0-2 0,4-3 0,0-1 0,0 0 0,0 0 0,0 1 0,0-1 0,0 0 0,0 4 0,0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06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0 273 24575,'0'-25'0,"0"2"0,0 3 0,0 0 0,0 0 0,0 0 0,0 0 0,0 0 0,0 0 0,0 5 0,0-3 0,0 8 0,0-4 0,0 5 0,0 0 0,0 4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09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1161 1 24575,'-5'34'0,"-7"3"0,-13 18 0,-7-4 0,1-2 0,-7 15 0,6-18 0,-1 18 0,-9-14 0,20-2 0,-12-5 0,9 4 0,7-12 0,-16 7 0,15-9 0,-4 1 0,2 6 0,4-12 0,0 10 0,-11-2 0,10-2 0,-12 7 0,9-8 0,-1 0 0,0-1 0,6-5 0,-4-1 0,9-11 0,1-1 0,2-5 0,7 0 0,-7 0 0,7 0 0,-7 5 0,3 1 0,-5 5 0,-6 5 0,5 2 0,-9 0 0,8 4 0,-7-9 0,8 3 0,-4-5 0,10 0 0,-4-5 0,4 4 0,0-9 0,-4 9 0,3-4 0,-3 5 0,-6 0 0,4 5 0,-4-3 0,4 9 0,1-10 0,0 5 0,0-6 0,0 0 0,1-5 0,-1 3 0,1-8 0,3 4 0,-2-5 0,7 0 0,-7 0 0,3 4 0,-4-3 0,0 8 0,0-8 0,3 4 0,-2 0 0,3-4 0,-5 4 0,5-5 0,1 0 0,1-4 0,2 3 0,-3-4 0,4 5 0,-4 0 0,3 0 0,-3 0 0,0-4 0,3 3 0,-3-3 0,4 4 0,-4-1 0,3 1 0,-3 0 0,4 0 0,-4 0 0,3 0 0,-3 0 0,4 0 0,-4-4 0,3-5 0,-2-5 0,3-4 0,0 0 0,0-5 0,0 4 0,0-8 0,0 2 0,0-3 0,0 4 0,0-4 0,0 9 0,0-4 0,0 5 0,0 0 0,0 0 0,-8 4 0,7-7 0,-7 7 0,8-8 0,0 5 0,-3 3 0,2-2 0,-3 2 0,4 1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11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0 194 24575,'19'-10'0,"4"1"0,-13 0 0,8-1 0,-8 1 0,4 0 0,0 0 0,1-5 0,0 3 0,3-3 0,-7 5 0,2-1 0,-4 1 0,0 4 0,0-3 0,0 7 0,0-7 0,0 4 0,0-1 0,-4-3 0,3 7 0,-7-7 0,7 7 0,-4-7 0,1 7 0,-1-3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14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24575,'0'19'0,"0"-3"0,0-7 0,0 5 0,0-4 0,4 8 0,-3-8 0,7 3 0,-7-4 0,3 0 0,0 0 0,-3 0 0,7 0 0,-3 0 0,0 0 0,3 0 0,-3 0 0,0 0 0,3 5 0,-7-4 0,8 4 0,-8-5 0,7 0 0,-7 0 0,2 0 0,1 0 0,-3 0 0,3 0 0,0 0 0,-3 0 0,7-4 0,-7 2 0,7-2 0,-7 4 0,3 0 0,-4 0 0,4 0 0,-3 0 0,7 0 0,-7 0 0,7 0 0,-7 0 0,7 0 0,-7 0 0,8 5 0,-8-4 0,8 8 0,-4-7 0,0 7 0,3-7 0,-2 7 0,-1-8 0,4 9 0,-4-9 0,4 9 0,1-4 0,0 0 0,-1 4 0,1-4 0,0 5 0,-1-5 0,1 3 0,-1-8 0,1 9 0,-5-9 0,4 9 0,-4-9 0,0 4 0,4 0 0,-4-4 0,0 9 0,3-9 0,-2 9 0,-1-9 0,4 8 0,-4-3 0,1 1 0,3 2 0,-4-3 0,5 5 0,0 6 0,1-5 0,-1 5 0,0-1 0,0-3 0,1 3 0,-1 1 0,0-10 0,0 9 0,-1-10 0,1 5 0,0-5 0,-1-2 0,1 1 0,-1-4 0,1 9 0,-1-9 0,1 9 0,-1-4 0,1 5 0,0-5 0,-1 4 0,1-4 0,0 4 0,-1-4 0,-3-1 0,2-5 0,-7 0 0,3 0 0,0 0 0,-3 0 0,3 0 0,-1 0 0,-2-1 0,7 1 0,-7 0 0,7 0 0,-2 5 0,3 1 0,1 10 0,1-3 0,-1 9 0,0-10 0,1 11 0,-5-11 0,3 0 0,-8-3 0,7-7 0,-7 2 0,3-4 0,0 0 0,-3 0 0,3 0 0,-1 0 0,-2 0 0,3 0 0,-4-1 0,4-3 0,-3 3 0,3-3 0,-4 4 0,0-1 0,4 1 0,-3-1 0,6 1 0,-6-1 0,3 0 0,0-3 0,-3 3 0,7-3 0,-7 3 0,-1-3 0,-5-1 0,-4-4 0,0 0 0,0 0 0,0 0 0,-5 0 0,4-4 0,-8 3 0,7-7 0,-7 2 0,8-3 0,-9-1 0,9 1 0,-9-1 0,8-4 0,-3 4 0,5 0 0,0 2 0,0 3 0,0-4 0,4 1 0,2-1 0,-1 5 0,3-4 0,-3 4 0,4-5 0,0 1 0,0-1 0,0 4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17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0 349 24575,'0'-18'0,"0"-1"0,0-6 0,0-2 0,0-6 0,0 6 0,0-4 0,0 4 0,0 0 0,0-4 0,0 14 0,0-7 0,0 14 0,0-8 0,0 12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02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24575,'14'0'0,"-1"8"0,1-1 0,-3 12 0,3-4 0,0 5 0,-2 6 0,12-4 0,-10 9 0,12 4 0,-1 8 0,-5 4 0,15 4 0,-19 5 0,13-5 0,-10 4 0,0 0 0,2-12 0,-2 10 0,-1-12 0,4 6 0,-3 1 0,-1-1 0,4 1 0,-8-1 0,3 1 0,-5-1 0,0 8 0,0-6 0,0 5 0,-1-13 0,1 5 0,-1-11 0,1 10 0,-1-10 0,0 4 0,0-6 0,0-1 0,0 1 0,-5-6 0,4 4 0,-9-10 0,8 5 0,-3-6 0,-1 6 0,0-5 0,-1 4 0,2-5 0,4 0 0,-1-5 0,1 4 0,-1-4 0,1 5 0,0 0 0,5 0 0,-4-1 0,3 1 0,-4-5 0,-1 4 0,1-4 0,-1 0 0,-3-1 0,2-5 0,-7 0 0,3 0 0,0-4 0,-4 2 0,4-2 0,-4 3 0,0 1 0,4 0 0,1 0 0,0 0 0,3 0 0,-3 0 0,4-4 0,0 2 0,-1-2 0,-3 4 0,3-5 0,-7 4 0,3-3 0,-11-1 0,-4 0 0,-13-4 0,3 0 0,-11 0 0,11 0 0,-10 0 0,10 0 0,-5 0 0,11-4 0,1 3 0,5-3 0,0 4 0,0 0 0,0 0 0,1 0 0,3-4 0,5 3 0,5-3 0,3 4 0,1 0 0,0 0 0,5 0 0,7 0 0,0 0 0,5 0 0,-7 0 0,1 0 0,-5 0 0,4 0 0,-4 0 0,5 0 0,-5 0 0,4 5 0,-4 0 0,4 5 0,1 0 0,-5 0 0,4-5 0,-9 3 0,4-7 0,-5 3 0,-4 0 0,3-3 0,-7-1 0,3-4 0,-4-5 0,0 0 0,0 0 0,0-4 0,0-2 0,0-18 0,0-2 0,0-6 0,0-12 0,0 17 0,0-11 0,0 20 0,0 1 0,0 6 0,0 6 0,0 4 0,0 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19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1033 0 24575,'0'30'0,"-8"-5"0,-4 1 0,-4 6 0,2-9 0,3 9 0,-4-6 0,-2 1 0,0 5 0,-10 2 0,14-1 0,-14 1 0,10-1 0,-4-6 0,9 4 0,-1-9 0,8-1 0,-1-8 0,-2 1 0,7-4 0,-4 9 0,5-9 0,-8 9 0,5-4 0,-10 11 0,7-5 0,-9 4 0,4-5 0,-4 6 0,1-5 0,2 5 0,-2-6 0,4 0 0,1-5 0,-1 3 0,0-3 0,0 5 0,1-5 0,3 4 0,-2-9 0,3 9 0,-5-4 0,5 0 0,-4 4 0,4-9 0,0 9 0,-3-9 0,3 4 0,-5-1 0,1-2 0,4 2 0,-4 1 0,4-4 0,-5 9 0,1-9 0,4 9 0,-3-9 0,3 4 0,-4-5 0,4 0 0,-4 5 0,4-4 0,0 4 0,-3 0 0,2 1 0,-4 5 0,0-1 0,1-4 0,-1 4 0,5-4 0,-4 5 0,4-5 0,-1 4 0,-2-4 0,3 0 0,-5 4 0,5-4 0,-4 0 0,4-2 0,0 1 0,-2-3 0,6 2 0,-7-4 0,7 0 0,-3 0 0,4 0 0,-4 0 0,3 0 0,-3 0 0,0 0 0,3-1 0,-7 1 0,7 0 0,-7 0 0,7 0 0,-7 0 0,3 0 0,0 0 0,-3 0 0,7 0 0,-3 0 0,0 0 0,3 0 0,-3 0 0,4-1 0,0 0 0,-8-3 0,3-2 0,-8-12 0,-1 3 0,3-13 0,-8 8 0,8-8 0,-3 9 0,0-9 0,4 9 0,-9-5 0,9 6 0,-4 0 0,5 4 0,4-3 0,-3 7 0,3-7 0,0 3 0,-2 0 0,6-2 0,-3 3 0,4-5 0,0 4 0,0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22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76 24575,'13'0'0,"-1"0"0,-3 0 0,0 0 0,4 0 0,1 0 0,2-9 0,2 7 0,-7-16 0,7 16 0,-7-7 0,3 5 0,-5 3 0,0-3 0,-4 0 0,3 3 0,-3-3 0,-1 0 0,4 3 0,-3-3 0,4 0 0,-5 3 0,0-2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25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24575,'18'9'0,"1"1"0,2 10 0,-1-8 0,0 13 0,-4-4 0,3 0 0,-3 5 0,-1-6 0,0 5 0,-5-3 0,1 3 0,-1-5 0,0 0 0,-1 0 0,1 0 0,0-5 0,0 4 0,-1-4 0,1 0 0,0 3 0,-1-8 0,0 4 0,0-5 0,1 5 0,-1-4 0,0 9 0,1-9 0,-1 4 0,0 0 0,0-4 0,1 4 0,-1 0 0,0-4 0,-3 8 0,2-7 0,-3 7 0,5-3 0,-1 0 0,1 4 0,-1-4 0,1 5 0,-4 0 0,3 0 0,-4-5 0,5 3 0,-1-7 0,-4 7 0,3-8 0,-2 9 0,3-9 0,-4 9 0,3-9 0,-3 9 0,1-9 0,2 9 0,-2-4 0,4 5 0,-5 0 0,4-1 0,-3 1 0,-1 0 0,4 0 0,-3 0 0,4 0 0,-5 0 0,8 3 0,-11-2 0,10-2 0,-6 0 0,-1-4 0,3 0 0,-2 3 0,-1-7 0,4 7 0,-8-8 0,7 4 0,-7-5 0,7 0 0,-7 0 0,3 0 0,0 0 0,-3 0 0,3 0 0,0 0 0,-3 0 0,3 0 0,-4 0 0,4-4 0,-3 3 0,7-7 0,-8 7 0,8-4 0,-7 5 0,7 0 0,-7 0 0,7 0 0,-7 0 0,7 0 0,-7 0 0,7 0 0,-4 0 0,5-1 0,-4 1 0,3 0 0,-7 0 0,3 0 0,0 0 0,-3 0 0,3 0 0,0 0 0,-3 0 0,7-4 0,-3 3 0,0-4 0,3 5 0,-7 0 0,7 0 0,-7 0 0,3 0 0,0-4 0,-3 3 0,3-3 0,-1 0 0,-2 2 0,3-2 0,-8 0 0,0-1 0,-5-4 0,1 0 0,-1 0 0,-5 0 0,-1-5 0,-10-1 0,-2-4 0,-6-1 0,1-5 0,-1 4 0,0-9 0,0 9 0,6-3 0,7 5 0,6 5 0,5-3 0,0 7 0,4-3 0,1 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28.0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24575,'0'13'0,"0"-1"0,0-3 0,0 0 0,0 0 0,0 0 0,0 4 0,0-2 0,0 7 0,0-8 0,0 4 0,0-5 0,0 0 0,0 0 0,0 0 0,0 0 0,0 0 0,0-1 0,0 0 0,0 1 0,0-1 0,0 0 0,0 0 0,0 1 0,0-1 0,0 0 0,0 1 0,0-1 0,0 0 0,0 1 0,0-1 0,0 1 0,0-1 0,0 0 0,0-7 0,0-2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31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960 0 24575,'-5'25'0,"0"-2"0,-10 3 0,4-10 0,0 9 0,-3-5 0,8-3 0,-14 7 0,14-9 0,-11 5 0,10 6 0,-12-5 0,2 10 0,-4-4 0,-1 6 0,5 0 0,-3-1 0,8-5 0,-9 5 0,10-11 0,-4 5 0,5-7 0,-4 1 0,3 0 0,-4 0 0,5 0 0,-5 5 0,3 3 0,-8 4 0,4-5 0,-1 5 0,-3-5 0,9 0 0,-9-2 0,9-5 0,-4 0 0,6 0 0,-10 9 0,7-7 0,-12 12 0,12-13 0,-3 5 0,0 0 0,4-10 0,-4 8 0,10-13 0,-3 2 0,3-4 0,0 0 0,1 0 0,4 0 0,-4-4 0,3 3 0,-7-3 0,7 4 0,-3-1 0,0 1 0,3 0 0,-7 0 0,7 0 0,-3 0 0,0-1 0,3 1 0,-7-1 0,7 1 0,-3 0 0,0 0 0,3 0 0,-3 0 0,0 0 0,3 5 0,-7 1 0,3 5 0,-5 0 0,4 5 0,-2-8 0,2 7 0,-3-14 0,4 9 0,1-9 0,0 4 0,3-5 0,-7-1 0,7 1 0,-7 0 0,3 0 0,-4 0 0,4 4 0,-3-2 0,7 2 0,-7-4 0,7 0 0,-3 0 0,1-4 0,2 3 0,-3-3 0,0-1 0,3 4 0,-3-3 0,0 4 0,3 0 0,-7 0 0,7 0 0,-7 0 0,7-1 0,-3-7 0,4-10 0,0-1 0,0-7 0,0 8 0,0 1 0,0-1 0,0 0 0,0 0 0,0 0 0,0 0 0,-8 0 0,5-1 0,-5 1 0,8 0 0,0 0 0,-4 0 0,3 0 0,-8-5 0,8-1 0,-3 0 0,0 1 0,3 1 0,-3 2 0,4-2 0,0 4 0,-4 0 0,3 4 0,-3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33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1 101 24575,'13'0'0,"0"0"0,0 0 0,-2 0 0,2 0 0,-4-4 0,0 3 0,0-7 0,0 7 0,0-11 0,0 10 0,0-9 0,-1 10 0,1-3 0,0 0 0,0-1 0,0 0 0,0-3 0,0 7 0,-4-7 0,2 7 0,-1-12 0,2 11 0,1-7 0,-4 9 0,-2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37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24575,'13'18'0,"3"6"0,4-3 0,9 19 0,-11-17 0,9 11 0,-11-8 0,0-5 0,-1 10 0,-5-14 0,0 7 0,-1-14 0,1 4 0,-5 0 0,3-4 0,1 4 0,2-4 0,3 4 0,-5-4 0,0 4 0,0-5 0,-4 5 0,3-4 0,-3 4 0,0-5 0,3 0 0,-2 4 0,3-2 0,1 7 0,-1-3 0,1 0 0,-1 4 0,1-9 0,-1 9 0,-4-9 0,4 4 0,-4-5 0,0 0 0,3 5 0,-3-4 0,5 8 0,-1-7 0,1 7 0,0-3 0,0 5 0,0 0 0,-1 0 0,1 0 0,0 0 0,0 0 0,0-1 0,0-3 0,0 2 0,-1-3 0,1 5 0,-1-5 0,1 4 0,0-4 0,-1 0 0,1 3 0,-5-7 0,4 7 0,-8-3 0,4 5 0,-1-5 0,-3 4 0,7-9 0,-7 4 0,3 0 0,0 0 0,1 1 0,0-2 0,-1-4 0,0 0 0,-3-1 0,3 1 0,-1-4 0,-2 3 0,3-4 0,0 1 0,-3 3 0,7-3 0,-7 4 0,7-4 0,-7 2 0,6-2 0,-2 4 0,3-1 0,-3 1 0,3-5 0,-8 4 0,4-3 0,0 0 0,-3 3 0,7-3 0,-3 4 0,0 0 0,2-1 0,-6 1 0,3-1 0,-4 0 0,4 1 0,0-5 0,1 4 0,3-7 0,-7 7 0,3-3 0,0 0 0,-3 3 0,6-7 0,-6 7 0,2-4 0,1 1 0,-3 3 0,7-7 0,-7 7 0,6-3 0,-6 4 0,7-5 0,-7 4 0,6-7 0,-2 2 0,0 1 0,3 1 0,-3 4 0,0 0 0,3-4 0,-3 3 0,0-3 0,2 4 0,-13-4 0,4-2 0,-10-3 0,-2 0 0,4 0 0,-4 0 0,5 0 0,0 0 0,-5 0 0,4 0 0,-4 0 0,5 0 0,0 0 0,1 0 0,3-7 0,1 2 0,-8-3 0,0 4 0,-5 4 0,-2 0 0,9 0 0,-4 0 0,9 4 0,-3-3 0,7 3 0,-3-4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39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24575,'0'14'0,"0"-2"0,0-3 0,0 5 0,0-4 0,0 4 0,0-1 0,0 2 0,0-1 0,0-1 0,0-5 0,0 1 0,0-1 0,0 0 0,0 1 0,0-1 0,0 0 0,0 0 0,0 1 0,0-1 0,0 1 0,0-1 0,0 1 0,0 0 0,0 0 0,0 0 0,0 0 0,0 0 0,0 0 0,0 0 0,4-4 0,-3 2 0,3-2 0,-4 3 0,0-3 0,0-2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0 24575,'0'40'0,"0"0"0,0-1 0,0 17 0,0-14 0,0-31 0,0 1 0,0-5 0,0 0 0,0 0 0,0-2 0,0-1 0,0 0 0,0 3 0,0-2 0,0 4 0,0-4 0,0 5 0,0-3 0,0 6 0,3-3 0,-3 3 0,3-4 0,-3 4 0,0-2 0,0 1 0,0-4 0,0 1 0,0-4 0,0 2 0,0-3 0,0 0 0,0 1 0,0 2 0,0-2 0,0 1 0,0-1 0,0-1 0,0 1 0,-2-3 0,-1 0 0,-10-5 0,2-1 0,-9-5 0,2 1 0,-4-2 0,1 2 0,3 0 0,1-2 0,4 5 0,3-2 0,1 2 0,3 3 0,3-2 0,3 3 0,3 0 0,3 3 0,3 0 0,-2 3 0,5 0 0,-2 1 0,3 2 0,0 2 0,-3 0 0,-1-3 0,-2 0 0,-1-3 0,-1 1 0,1-1 0,-2 0 0,-2 1 0,1-3 0,0 0 0,2-2 0,1 0 0,-1 0 0,-1-2 0,1 2 0,-5-4 0,5 4 0,-1-4 0,2-1 0,0-2 0,0 0 0,4-5 0,0 3 0,7-3 0,-3 4 0,0-2 0,-1 5 0,-6 0 0,2 1 0,-3 3 0,0-1 0,-1 2 0,1-2 0,-1 2 0,-2-4 0,2 4 0,-2-2 0,3 0 0,0-1 0,0 1 0,0-2 0,0 3 0,-3-2 0,2 2 0,-2-1 0,1 2 0,-2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24575,'9'0'0,"0"5"0,0-2 0,-2 6 0,2-1 0,1 1 0,-3 4 0,10-2 0,-9 4 0,10 2 0,-2 4 0,-3 3 0,11 1 0,-14 2 0,9-2 0,-7 2 0,1 0 0,1-6 0,-2 6 0,0-7 0,3 3 0,-3 1 0,0-1 0,3 0 0,-7 1 0,4-1 0,-4 0 0,0 4 0,0-3 0,0 3 0,-1-7 0,1 3 0,-1-6 0,1 5 0,-1-5 0,1 2 0,-1-2 0,0-1 0,0 0 0,-3-3 0,2 2 0,-5-4 0,5 1 0,-2-2 0,0 3 0,-2-3 0,1 3 0,1-3 0,3-1 0,-1-1 0,0 1 0,1-2 0,-1 3 0,1 0 0,2 0 0,-2-1 0,3 1 0,-4-2 0,0 1 0,1-2 0,-1 0 0,-2 0 0,1-2 0,-5-1 0,3 1 0,0-3 0,-3 2 0,3-2 0,-3 2 0,0 0 0,2 1 0,2-1 0,-1 1 0,2-1 0,-2 0 0,3-1 0,0 1 0,0-2 0,-3 2 0,2-1 0,-4 0 0,1-1 0,-6 1 0,-3-1 0,-9-2 0,2 0 0,-7 0 0,7 0 0,-7 0 0,7 0 0,-2 0 0,6-2 0,1 1 0,3-1 0,0 2 0,0 0 0,0 0 0,0 0 0,3-2 0,3 2 0,4-2 0,1 2 0,1 0 0,0 0 0,3 0 0,5 0 0,0 0 0,2 0 0,-3 0 0,1 0 0,-5 0 0,4 0 0,-3 0 0,3 0 0,-3 0 0,2 2 0,-2 1 0,3 2 0,0 0 0,-3-1 0,2-1 0,-5 1 0,2-4 0,-3 2 0,-3 0 0,2-1 0,-4-1 0,2-2 0,-3-3 0,0 1 0,0 0 0,0-3 0,0 0 0,0-9 0,0-2 0,0-2 0,0-6 0,0 8 0,0-5 0,0 10 0,0 0 0,0 4 0,0 1 0,0 3 0,0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14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2018 1 24575,'-14'15'0,"-9"-1"0,11 0 0,-8 2 0,0 0 0,3 3 0,-4-3 0,-4 5 0,8-6 0,-8 5 0,5-5 0,0 1 0,0 3 0,-6 3 0,4 0 0,-19 13 0,11-6 0,-14 14 0,8-6 0,0 5 0,1-12 0,0 4 0,2-11 0,5 4 0,-3-5 0,9 3 0,-10-2 0,9 9 0,-8-9 0,2 10 0,-6-4 0,6 6 0,-5 0 0,11-2 0,-12 2 0,12-2 0,0 1 0,3-7 0,4 4 0,-4-9 0,-2 9 0,1-4 0,4 0 0,-9 5 0,8-4 0,-10 6 0,0 0 0,4 5 0,-10-2 0,3 4 0,-4-5 0,5-2 0,2 0 0,7-7 0,0-1 0,6-6 0,-4 0 0,8-1 0,-8 7 0,7-5 0,-8 11 0,3-5 0,-12 14 0,5-7 0,-15 28 0,14-24 0,-7 16 0,10-22 0,5 1 0,-2-6 0,7 4 0,-7-9 0,7 9 0,-8-4 0,8 6 0,-3-6 0,-1 4 0,5-15 0,-4 9 0,6-10 0,-1 0 0,1-1 0,0-5 0,-1 4 0,1-2 0,0 2 0,0-4 0,0 0 0,0 0 0,1-4 0,-1-1 0,4-8 0,2 0 0,3-5 0,0 0 0,0 0 0,0 0 0,0 0 0,0 1 0,0-1 0,0 0 0,0 0 0,0 0 0,0 0 0,0 0 0,0 1 0,0-1 0,0 0 0,0 1 0,0 0 0,0-1 0,0 1 0,0-1 0,0 0 0,-4 0 0,3 0 0,-3 0 0,4 0 0,-4 0 0,3 1 0,-3-1 0,4 8 0,4 6 0,1 1 0,4 6 0,-4-7 0,3 4 0,-7 0 0,7 0 0,-7 0 0,7 0 0,-7 0 0,3 0 0,-4 0 0,4-1 0,-4 1 0,4 0 0,0 0 0,-3 0 0,3 0 0,0-1 0,-3 1 0,3 0 0,0-5 0,-3 4 0,7-3 0,-7 4 0,3 0 0,0 0 0,-3 0 0,3 0 0,-1 0 0,-2 0 0,3-1 0,-4 1 0,0 0 0,0-1 0,0 1 0,4-5 0,1-4 0,3-5 0,1-4 0,11-1 0,-4-4 0,16-3 0,-5 1 0,5 0 0,-5 6 0,-6 0 0,-2 5 0,-9 1 0,4 0 0,-5 3 0,-4-3 0,-1 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1329 0 24575,'-10'8'0,"-5"-1"0,7 0 0,-5 1 0,0-1 0,2 3 0,-3-2 0,-3 2 0,6-3 0,-6 3 0,4-2 0,0-1 0,0 3 0,-4 1 0,3-1 0,-13 7 0,7-2 0,-9 6 0,5-3 0,0 3 0,2-6 0,-1 1 0,1-4 0,3 1 0,-1-2 0,5 1 0,-5 0 0,5 3 0,-6-4 0,2 5 0,-4-1 0,4 2 0,-4 0 0,8-1 0,-8 2 0,8-2 0,0 1 0,2-4 0,2 2 0,-2-4 0,-2 4 0,2-1 0,2-1 0,-7 3 0,6-3 0,-6 4 0,0 0 0,2 2 0,-7-1 0,3 2 0,-3-2 0,3-1 0,2 0 0,4-4 0,0-1 0,4-2 0,-2 0 0,5 0 0,-6 2 0,5-1 0,-5 4 0,2-1 0,-8 6 0,3-3 0,-10 13 0,10-11 0,-5 7 0,6-10 0,4 0 0,-2-2 0,5 1 0,-4-4 0,4 4 0,-5-2 0,5 3 0,-2-2 0,0 1 0,3-7 0,-3 4 0,3-5 0,1 1 0,0-1 0,0-3 0,0 3 0,0-2 0,0 2 0,0-3 0,0 0 0,0 1 0,0-3 0,1 0 0,2-4 0,0 0 0,3-2 0,0 0 0,0-1 0,0 1 0,0-1 0,0 1 0,0-1 0,0 1 0,0 0 0,0-1 0,0 1 0,0 0 0,0-1 0,0 1 0,0 0 0,0 0 0,0 0 0,0 0 0,0-1 0,0 1 0,0 0 0,-2-1 0,1 1 0,-1-1 0,2 1 0,-3 0 0,2-1 0,-1 1 0,2 4 0,2 2 0,2 1 0,1 3 0,-1-4 0,1 3 0,-4-1 0,4 1 0,-4-1 0,4 0 0,-5 1 0,3-1 0,-3 1 0,3-1 0,-3 0 0,3 1 0,-1-1 0,-1 0 0,2 1 0,-1-1 0,-1 0 0,1 1 0,1-3 0,-3 2 0,6-2 0,-6 3 0,3-1 0,0 1 0,-3-1 0,3 0 0,-1 1 0,-1-1 0,2 0 0,-3 0 0,0 1 0,0-1 0,0 0 0,2-2 0,1-2 0,3-2 0,0-3 0,6 0 0,-1-1 0,10-3 0,-3 1 0,3 1 0,-3 1 0,-4 2 0,-2 1 0,-5 1 0,2 0 0,-3 2 0,-3-2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24575,'16'8'0,"-1"-1"0,-5 3 0,3-5 0,-3 4 0,3-6 0,-3 7 0,2-5 0,-5 2 0,3-3 0,-1 3 0,-3-2 0,4 4 0,-1-3 0,-2 3 0,6-1 0,-3-1 0,3 2 0,0-1 0,0 2 0,0 0 0,-3-3 0,2 2 0,-2-2 0,3 3 0,0 0 0,-3-3 0,3 3 0,-4-3 0,2 3 0,1 0 0,-5-1 0,6 1 0,-3 0 0,0 0 0,2 0 0,-1-1 0,-1 1 0,2 0 0,-2-3 0,0 3 0,3-3 0,-6 1 0,5 1 0,-5-2 0,5 3 0,-4 0 0,4 0 0,-5-1 0,9 6 0,-5-5 0,2 5 0,-1-6 0,-5 1 0,6 0 0,-6-3 0,2 2 0,0-1 0,-2-1 0,2 0 0,-3-2 0,0 1 0,4 0 0,-3 0 0,2 1 0,0-1 0,-2 3 0,3-2 0,-1 3 0,-1 0 0,1 0 0,1 2 0,-2-1 0,2 1 0,-1-2 0,-2 0 0,6 0 0,-6 0 0,5-1 0,-4 1 0,4 0 0,-5 0 0,3 0 0,-4-3 0,0 2 0,0-4 0,1 2 0,2 0 0,-3-2 0,4 2 0,-5-3 0,1 0 0,3 1 0,-2 2 0,6 0 0,-6 1 0,2 1 0,0-2 0,-2 3 0,2-1 0,0 0 0,-1 1 0,1-3 0,-3 2 0,3-1 0,-1 2 0,1-3 0,-3 2 0,0-4 0,0 2 0,-2-3 0,1 1 0,-4-1 0,1 1 0,1-3 0,-3 2 0,5-2 0,-4 2 0,4 0 0,-4 1 0,4-1 0,-2 1 0,3 1 0,0-1 0,1 2 0,-1 0 0,0-2 0,0 2 0,0-3 0,0 1 0,0-1 0,-3 0 0,2 1 0,-4-1 0,4-1 0,-4 1 0,1-2 0,1 2 0,-2 0 0,4-2 0,-5 2 0,5-2 0,-2 1 0,0 1 0,3-2 0,-3 3 0,3 1 0,0 2 0,1 2 0,-1-1 0,1 1 0,0 0 0,-1 0 0,0-3 0,1 2 0,-4-4 0,3 2 0,-6-3 0,3 1 0,-3-1 0,-5-2 0,-2 0 0,-5-4 0,-5-1 0,0-2 0,-5-3 0,1 2 0,-5-4 0,3 1 0,1 1 0,1-2 0,10 4 0,-5-1 0,10 2 0,-1 1 0,2 1 0,4 1 0,-1 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24575,'0'7'0,"0"1"0,0 0 0,0 1 0,0 1 0,0 0 0,0-3 0,0 3 0,0-5 0,0 1 0,0-1 0,0-1 0,0 1 0,0-1 0,0 0 0,0 1 0,0-1 0,0 0 0,0 0 0,0 0 0,0 1 0,0-1 0,0 1 0,0-1 0,0 0 0,0 1 0,0-1 0,0 0 0,0 0 0,0 0 0,0 0 0,0 1 0,0-3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815 0 24575,'-6'4'0,"0"1"0,1 1 0,-1-1 0,-1 4 0,4-3 0,-3 0 0,3 1 0,-1-2 0,-5 2 0,5 0 0,-5 1 0,-1 1 0,3 4 0,-6-3 0,2 6 0,-3-3 0,0 3 0,0 0 0,-2 7 0,2-5 0,-3 8 0,-2-5 0,6 3 0,-7 4 0,12-7 0,-8 9 0,4-9 0,-1 3 0,2-2 0,4-2 0,-5 3 0,0 1 0,-3-4 0,0 2 0,0-2 0,-5 5 0,3-5 0,-2 3 0,4-6 0,0 6 0,0-6 0,3 5 0,-2-2 0,6 1 0,-4 1 0,1-2 0,3 3 0,-6-2 0,5 1 0,-5-5 0,6 2 0,-2-3 0,0 0 0,-5 5 0,1-7 0,0 6 0,2-10 0,4 3 0,-1-6 0,2 3 0,1-5 0,3 1 0,-2-1 0,4-1 0,-4 1 0,1-1 0,1 0 0,-2 1 0,2-1 0,-1 1 0,-1-1 0,2 0 0,0 1 0,0-1 0,3 0 0,-2-2 0,1 2 0,-1-2 0,2 2 0,-3-2 0,2 2 0,-1-2 0,2 2 0,-6 1 0,5-1 0,-8 1 0,9-1 0,-5 0 0,4-5 0,-2 0 0,3-5 0,0 2 0,-2-3 0,1 2 0,-2-2 0,3 3 0,-3 0 0,3-1 0,-3 1 0,0 1 0,3 0 0,-3 0 0,3-1 0,-3 0 0,3 0 0,-5-1 0,4 1 0,-2 0 0,3 1 0,0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24575,'12'-2'0,"4"-1"0,-2-2 0,3 0 0,-4 0 0,4 0 0,-6 2 0,1-1 0,-3 3 0,-2-1 0,0 0 0,1 2 0,-6-4 0,6 3 0,-5-1 0,3 2 0,-3 0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24575,'3'9'0,"1"1"0,1-5 0,2 4 0,-1-1 0,1 1 0,-1 1 0,4-2 0,-3 1 0,0 2 0,1-1 0,-3 3 0,4-4 0,1 1 0,-3 3 0,3-3 0,-4 3 0,1-3 0,0-1 0,2 1 0,-2 0 0,6 0 0,-6 0 0,5-1 0,-1-1 0,2 1 0,0-1 0,0 2 0,0-1 0,0 1 0,-3 0 0,3 2 0,-3-1 0,1 4 0,2-4 0,-6 1 0,3-2 0,-3 3 0,-1-3 0,1 3 0,0-3 0,-1-1 0,1 1 0,0 3 0,-1 0 0,2 3 0,-1 0 0,0 4 0,1-4 0,-1 7 0,1-3 0,-1 0 0,1 3 0,3-6 0,-3 5 0,6-5 0,-3 3 0,0-4 0,0 0 0,0 3 0,-3-2 0,3 5 0,-1-5 0,-1 6 0,1-6 0,2 5 0,-4-5 0,7 16 0,-4-13 0,1 13 0,-2-16 0,1 2 0,-3-3 0,2 0 0,-2 0 0,-1 0 0,0-2 0,3 1 0,-2-2 0,2 3 0,-3-2 0,0-2 0,0 1 0,-1-5 0,1 4 0,-4-7 0,3 2 0,-6-3 0,3 1 0,-3-1 0,2-1 0,-9-5 0,5-1 0,-10-6 0,6 4 0,0-2 0,0 3 0,0-1 0,1 3 0,-1 0 0,0 2 0,1-2 0,-1 2 0,0-4 0,0 3 0,0-3 0,0 4 0,3-4 0,-2 3 0,4-3 0,-4 4 0,2-6 0,-3 5 0,-3-6 0,2 7 0,-2-4 0,3 1 0,0-1 0,0-1 0,1 1 0,-1 0 0,3 0 0,1 2 0,2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0 189 24575,'0'-10'0,"0"-1"0,0 6 0,0-2 0,0 3 0,0 0 0,0-1 0,0-1 0,0 1 0,0-2 0,0 0 0,0 2 0,0-4 0,0 4 0,0-2 0,0 3 0,0-1 0,3 1 0,-2 0 0,1-1 0,1 3 0,-3-2 0,5 2 0,-1-5 0,-1 2 0,3-4 0,-5 4 0,4-2 0,-4 3 0,4-1 0,-2 3 0,0-3 0,0 2 0,-3-3 0,0 4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1163 0 24575,'-14'18'0,"3"-6"0,-17 12 0,7-6 0,-11 5 0,7-5 0,1-1 0,10-7 0,1 3 0,6-6 0,-2 0 0,6-2 0,0-1 0,1 0 0,-2 1 0,-1-1 0,-4 3 0,-6 4 0,0 2 0,-7 5 0,7-5 0,-3 3 0,4-6 0,4 3 0,0-3 0,7-3 0,-3 2 0,5-4 0,-4 2 0,1 3 0,-3-2 0,-3 7 0,-1 2 0,-4 0 0,0 5 0,0-5 0,0 3 0,4-4 0,-3 0 0,3 0 0,-3 0 0,0 0 0,-1 0 0,1 0 0,-5 1 0,-1 3 0,-4-1 0,4 1 0,-2-3 0,7-3 0,-3 2 0,4-6 0,3 6 0,-1-6 0,1 6 0,-3-3 0,0 0 0,0 6 0,0-5 0,-5 6 0,3-4 0,1-2 0,2 1 0,5-4 0,-4 1 0,4-2 0,-1 0 0,2 0 0,-5 4 0,0 0 0,-1 0 0,0-1 0,6 0 0,-6-3 0,6 3 0,-3-4 0,4-1 0,-3 1 0,2-2 0,-3 1 0,7-1 0,-2-3 0,1 1 0,1-1 0,0 0 0,1-1 0,1 0 0,-4-2 0,4 2 0,-4 0 0,2 1 0,0 1 0,-2-1 0,4 0 0,-4 0 0,4 1 0,-4-1 0,4 1 0,-4-1 0,4 0 0,-4-1 0,4 1 0,-1-2 0,-1 2 0,3 0 0,-5 1 0,4-1 0,-4 0 0,5 0 0,-3 0 0,3 0 0,0 0 0,0-3 0,0-5 0,0-2 0,0-2 0,0 4 0,0-3 0,-5 0 0,3-1 0,-4-1 0,4 4 0,-2-4 0,1 4 0,-3-2 0,6 3 0,-6-1 0,6 1 0,-5 1 0,4 0 0,-4 2 0,2-2 0,0 0 0,-2 1 0,4-2 0,-4 2 0,5-1 0,-3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73 24575,'13'-2'0,"2"2"0,-5-4 0,3 1 0,-3-2 0,2 0 0,-2 1 0,3-1 0,-3 0 0,2 0 0,-5 3 0,2-2 0,-3 3 0,0-3 0,-1 2 0,1 0 0,0-2 0,0 3 0,0-3 0,0 2 0,0-1 0,0 0 0,-1 2 0,-1-1 0,-2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780 0 24575,'-18'14'0,"4"1"0,-10 10 0,-2 3 0,0-5 0,5-3 0,0 1 0,-1 0 0,-14 16 0,15-16 0,-8 5 0,7-2 0,-1-3 0,3 2 0,4-6 0,-3 7 0,0-7 0,6 6 0,-5-2 0,6 2 0,-3-5 0,4 0 0,-2-5 0,5 4 0,-6-1 0,6-3 0,-2 0 0,3-1 0,1-1 0,-1 4 0,0-2 0,0 1 0,0-2 0,1-2 0,-1 2 0,0-3 0,4 3 0,-3-7 0,6 1 0,-3-1 0,3-1 0,-2 1 0,1-1 0,-4 3 0,1-2 0,1 4 0,-3-4 0,6 2 0,-6-3 0,6 0 0,-3 1 0,1-1 0,1 1 0,-4-1 0,4 0 0,-4 0 0,5 0 0,-5 0 0,2 1 0,-3-1 0,3 3 0,-3-2 0,3 4 0,-3-2 0,-1 3 0,1-3 0,2 0 0,-1 0 0,1-2 0,1 4 0,-3-4 0,3 2 0,0 0 0,-2-2 0,1 4 0,1-4 0,-3 2 0,6-3 0,-6 1 0,6-1 0,-3 0 0,0-1 0,3-3 0,-3-3 0,3-1 0,0 0 0,0-3 0,0 2 0,0-4 0,0 4 0,0-4 0,0 4 0,0-5 0,0 5 0,0-1 0,0 1 0,0 1 0,-6-3 0,5 2 0,-8-2 0,9 3 0,-5 1 0,2 2 0,-3 1 0,3-2 0,-2 1 0,2-1 0,0 0 0,-2 2 0,2-2 0,0 0 0,0 1 0,3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30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24575,'24'14'0,"0"2"0,-9 4 0,4-9 0,-4 6 0,5-10 0,-4 12 0,3-8 0,-9 3 0,4-5 0,0 5 0,-4-4 0,4 9 0,0-8 0,-3 7 0,8-2 0,-3-1 0,3 4 0,1-4 0,0 5 0,0 0 0,-5-5 0,4 4 0,-4-4 0,5 5 0,0 0 0,-5-5 0,3 3 0,-3-3 0,1 5 0,3 0 0,-8 0 0,7 0 0,-2 0 0,-1 0 0,4 0 0,-3 0 0,-1-1 0,4 1 0,-4-4 0,1 3 0,3-4 0,-9 0 0,9 4 0,-8-4 0,7 5 0,-7 0 0,8 0 0,-8-1 0,12 10 0,-6-7 0,3 7 0,-1-9 0,-8 0 0,7 0 0,-7-5 0,3 3 0,0-3 0,-3 0 0,3-1 0,-5-5 0,0 5 0,5-3 0,-3 3 0,3 0 0,0-4 0,-3 9 0,3-3 0,1 4 0,-4 0 0,3-1 0,1 7 0,-3-5 0,3 5 0,-1-6 0,-3 0 0,8 0 0,-8-1 0,8 1 0,-8 0 0,8 0 0,-8 0 0,3 0 0,-4-5 0,-1 4 0,0-9 0,1 4 0,4-1 0,-4-2 0,4 3 0,-5-5 0,0-1 0,5 2 0,-4 4 0,9 1 0,-8 0 0,3 4 0,-1-4 0,-2 4 0,3 0 0,0 0 0,-3 0 0,3-4 0,-5 4 0,5-4 0,-3 5 0,3-5 0,-4 3 0,-1-7 0,1 2 0,-5-4 0,3 0 0,-8 0 0,4 0 0,0-4 0,-3 3 0,7-4 0,-7 5 0,7-1 0,-7 1 0,7 0 0,-3 0 0,4 5 0,0-4 0,0 4 0,1 0 0,-1-4 0,0 4 0,0-5 0,0 0 0,0 0 0,-4 0 0,3 0 0,-7 0 0,7-4 0,-7 2 0,3-2 0,0 3 0,-3 1 0,7-4 0,-8 2 0,8-2 0,-3 0 0,-1 3 0,4-3 0,-3 4 0,5 4 0,-1 2 0,1 5 0,0 0 0,0 0 0,0 0 0,0 0 0,0-5 0,-1 4 0,-3-9 0,2 4 0,-7-5 0,3-1 0,-4 1 0,-7-4 0,-4-1 0,-7-9 0,-8-1 0,-1-4 0,-5-6 0,-1 4 0,-6-10 0,4 5 0,2 0 0,1-4 0,16 10 0,-9-4 0,15 6 0,0 0 0,2 4 0,7 1 0,-3 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92 24575,'9'-4'0,"-1"1"0,-5 0 0,3 0 0,-6-1 0,3 0 0,0-1 0,-3 1 0,6-1 0,-3 3 0,3-4 0,0 4 0,0-2 0,-1 4 0,1 0 0,-1-2 0,1-3 0,4 0 0,0-4 0,0 4 0,2-2 0,-5 4 0,2-1 0,-3 3 0,0-1 0,-3 2 0,-1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24575,'9'4'0,"-4"1"0,1 5 0,-3-3 0,4 5 0,-4-4 0,3 5 0,-5-1 0,5-3 0,-3 3 0,4-5 0,-1 0 0,0 3 0,1-3 0,-1 3 0,1-1 0,-1 1 0,1 0 0,-1 0 0,1 0 0,-1-1 0,1 1 0,-1 0 0,1-3 0,-1 3 0,0-3 0,1 0 0,-1 2 0,0-1 0,1-1 0,-1 0 0,0 0 0,-3 0 0,3 1 0,-3 1 0,4-2 0,-1 1 0,1 1 0,-4-4 0,3 4 0,-3-4 0,3 2 0,0-3 0,0 3 0,0-2 0,1 2 0,-2-3 0,1 1 0,-2 1 0,1-1 0,-2 5 0,3-5 0,1 4 0,-1-2 0,4 1 0,-3 1 0,5-1 0,-5 1 0,3 1 0,-1 0 0,-1 0 0,1 0 0,1-1 0,-3-1 0,2 1 0,-3-2 0,4 3 0,-3 0 0,8 4 0,-7-3 0,8 6 0,-9-7 0,4 3 0,-5-3 0,0-3 0,4 2 0,-3-1 0,2-1 0,-3 2 0,0-4 0,1 4 0,-4-4 0,3 2 0,-3 0 0,1-2 0,1 2 0,-4-3 0,1 1 0,1-1 0,-2 0 0,4-1 0,-5 1 0,3-2 0,-1 2 0,-1 1 0,2-1 0,-1 1 0,2-1 0,-1 1 0,-1-1 0,1 0 0,-2 1 0,4-1 0,-4 1 0,4-1 0,-4 0 0,4 0 0,-5 1 0,5-1 0,-4 0 0,1 0 0,1-2 0,-3 2 0,3-2 0,-3 3 0,0-1 0,0 0 0,2-1 0,-1 0 0,4 0 0,-2-1 0,0 2 0,0-2 0,-3 3 0,2-3 0,-1 2 0,1-2 0,-2 2 0,3-1 0,-2 1 0,1-2 0,-2 2 0,0 1 0,3-3 0,-2 2 0,4-2 0,-5 2 0,5-1 0,-4 0 0,4-2 0,-5 2 0,6 0 0,-6 1 0,0 0 0,-3-2 0,-2 0 0,-4-2 0,-1 0 0,-3 0 0,0 0 0,-1 0 0,-2 0 0,2 0 0,-7 0 0,7 0 0,0 0 0,2 0 0,5-2 0,-2 1 0,3-1 0,1 2 0,-1 0 0,3-1 0,1-2 0,2-1 0,0 0 0,0 0 0,0-1 0,0 1 0,0-1 0,0 1 0,0 2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0 134 24575,'0'-12'0,"0"0"0,0 3 0,0-1 0,0 0 0,0 0 0,0 1 0,0-1 0,0 0 0,0 3 0,0-3 0,0 5 0,0-1 0,0 1 0,0 1 0,0 1 0,0 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764 0 24575,'-3'17'0,"-5"2"0,-8 8 0,-6-2 0,2-1 0,-5 7 0,4-8 0,0 8 0,-8-6 0,15-2 0,-8-2 0,6 3 0,3-7 0,-9 4 0,10-5 0,-3 1 0,0 2 0,5-5 0,-2 5 0,-6-2 0,6 0 0,-7 3 0,4-4 0,1 1 0,0-1 0,3-3 0,-2 0 0,6-6 0,0 0 0,2-3 0,4 1 0,-4-1 0,4 0 0,-4 3 0,1 1 0,-2 1 0,-4 4 0,2 0 0,-5 1 0,5 1 0,-4-5 0,4 3 0,-1-3 0,5 0 0,-1-3 0,1 2 0,1-4 0,-3 4 0,2-1 0,-2 2 0,-4-1 0,3 4 0,-3-3 0,3 6 0,0-6 0,0 3 0,1-3 0,-1-1 0,1-1 0,0 1 0,0-4 0,2 2 0,-1-3 0,4 1 0,-4-1 0,2 2 0,-3-1 0,0 4 0,0-4 0,2 2 0,-2 0 0,3-2 0,-3 2 0,3-3 0,0 0 0,1-1 0,1 1 0,-2-2 0,3 2 0,-2 1 0,1-1 0,-2 0 0,1-1 0,1 1 0,-1-2 0,2 3 0,-3-1 0,2 0 0,-1 1 0,2-1 0,-3 1 0,2-1 0,-1 0 0,2 1 0,-3-3 0,3-2 0,-3-2 0,3-3 0,0 1 0,0-3 0,0 2 0,0-4 0,0 2 0,0-3 0,0 2 0,0-1 0,0 4 0,0-2 0,0 3 0,0 0 0,0-1 0,-5 3 0,4-4 0,-3 3 0,4-3 0,0 2 0,-3 2 0,3-2 0,-3 2 0,3 0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95 24575,'13'-4'0,"1"-1"0,-7 1 0,5-1 0,-5 0 0,2 1 0,0-1 0,1-2 0,0 2 0,2-2 0,-5 3 0,2-1 0,-3 1 0,0 1 0,0-1 0,-1 4 0,1-4 0,0 2 0,0-1 0,-3-1 0,2 4 0,-4-4 0,4 3 0,-2-2 0,1 2 0,-2-1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24575,'0'9'0,"0"-1"0,0-3 0,0 2 0,0-2 0,3 3 0,-2-3 0,4 2 0,-4-3 0,1 0 0,1 1 0,-2-1 0,4 1 0,-2-1 0,0 1 0,3-1 0,-3 0 0,0 1 0,3 2 0,-6-2 0,6 1 0,-5-1 0,4-1 0,-4 1 0,1-1 0,1 1 0,-2-1 0,1 0 0,1 1 0,-3-1 0,6-1 0,-6 1 0,6-2 0,-6 2 0,3 1 0,-3-1 0,3 1 0,-3-1 0,5 0 0,-4 1 0,4-1 0,-4 1 0,4-1 0,-4 0 0,4 3 0,-4-2 0,5 4 0,-3-4 0,1 5 0,1-5 0,-1 4 0,-1-4 0,3 4 0,-3-4 0,4 4 0,-1-1 0,0-1 0,1 2 0,-1-2 0,1 3 0,-1-2 0,0 1 0,0-4 0,1 4 0,-4-4 0,3 4 0,-3-4 0,1 2 0,1 0 0,-1-2 0,-1 4 0,3-4 0,-3 4 0,0-4 0,3 4 0,-2-1 0,0-1 0,1 2 0,-1-1 0,3 2 0,-1 2 0,1-1 0,0 1 0,0 1 0,-1-3 0,1 3 0,0 0 0,-1-5 0,1 4 0,-1-5 0,1 3 0,-1-3 0,0 0 0,0 0 0,0-2 0,1 4 0,-1-4 0,0 4 0,1-1 0,-1 1 0,0-1 0,1 1 0,-1-2 0,1 3 0,-1-3 0,-2 0 0,1-2 0,-5-1 0,3 1 0,0-1 0,-3 0 0,3 1 0,-1-1 0,-1 0 0,4 0 0,-4 1 0,4-1 0,-1 3 0,2 0 0,1 6 0,-1-2 0,2 4 0,-2-5 0,1 6 0,-3-6 0,2 1 0,-6-2 0,6-4 0,-6 2 0,3-3 0,0 0 0,-3 1 0,3-1 0,-1 1 0,-1-1 0,2 0 0,-3 0 0,2-1 0,-1 1 0,1-2 0,-2 2 0,0 1 0,3-1 0,-2 0 0,3 0 0,-3 0 0,1 0 0,1-1 0,-2 0 0,4 0 0,-5 1 0,1-2 0,-5 0 0,-1-2 0,-1 0 0,0 0 0,0 0 0,-3 0 0,2-2 0,-5 2 0,5-4 0,-5 1 0,5-1 0,-5-1 0,5 0 0,-5 0 0,5-1 0,-2 0 0,2 2 0,2 0 0,-1 1 0,0-1 0,3 0 0,0 0 0,1 1 0,1 0 0,-1 0 0,2-1 0,0 0 0,0 0 0,0 1 0,0 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0 172 24575,'0'-9'0,"0"0"0,0-4 0,0 0 0,0-3 0,0 2 0,0-1 0,0 2 0,0 0 0,0-3 0,0 8 0,0-4 0,0 7 0,0-4 0,0 6 0,0-1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680 0 24575,'0'15'0,"-6"-3"0,-1 1 0,-4 3 0,2-5 0,2 5 0,-3-4 0,-1 1 0,0 4 0,-7-1 0,9 1 0,-9-1 0,7 0 0,-3-2 0,7 1 0,-2-4 0,6-1 0,-1-3 0,-2-1 0,6-1 0,-3 5 0,3-5 0,-6 4 0,5-2 0,-8 6 0,5-3 0,-6 3 0,3-3 0,-3 2 0,1-1 0,1 1 0,-1-2 0,2 0 0,1-3 0,-1 2 0,1-1 0,-1 2 0,1-3 0,3 2 0,-3-4 0,3 4 0,-3-1 0,2-1 0,-2 2 0,3-4 0,-1 5 0,-1-5 0,2 1 0,-4 1 0,1-2 0,3 2 0,-3 0 0,3-2 0,-4 4 0,2-4 0,1 4 0,-1-4 0,1 2 0,-1-3 0,1 1 0,-1 2 0,1-2 0,1 1 0,-3 1 0,3 1 0,-4 1 0,0 1 0,1-2 0,0 1 0,2-2 0,-1 3 0,1-3 0,1 3 0,-3-3 0,3 0 0,-4 3 0,4-3 0,-3 0 0,3 0 0,0 0 0,-2-2 0,4 2 0,-4-3 0,4 1 0,-2-1 0,3 0 0,-2 1 0,1-1 0,-2 1 0,1-1 0,1 0 0,-4 1 0,4-1 0,-4 0 0,4 1 0,-4-1 0,2 1 0,0-1 0,-3 1 0,6-1 0,-3 0 0,0 1 0,3-1 0,-3 0 0,3 0 0,0 0 0,-5-1 0,2-2 0,-6-5 0,0 1 0,2-6 0,-6 3 0,6-3 0,-2 4 0,0-4 0,2 4 0,-5-2 0,5 2 0,-2 0 0,3 3 0,3-2 0,-3 4 0,3-4 0,0 1 0,-2 1 0,4-2 0,-1 2 0,2-2 0,0 2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 24575,'8'0'0,"0"0"0,-2 0 0,0 0 0,3 0 0,0 0 0,1-4 0,2 3 0,-5-8 0,6 8 0,-6-3 0,2 2 0,-3 1 0,0-1 0,-3 0 0,2 2 0,-2-2 0,1 0 0,1 1 0,-2-1 0,3 1 0,-3 0 0,-1-1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24575,'12'5'0,"0"-1"0,2 6 0,-1-4 0,0 6 0,-2-1 0,1-1 0,-1 3 0,-1-3 0,0 2 0,-4-1 0,1 1 0,0-2 0,-1 0 0,1 0 0,-1-1 0,1-1 0,-1 1 0,0-2 0,1 1 0,-1 1 0,0-4 0,0 2 0,0-3 0,0 3 0,0-2 0,1 4 0,-1-4 0,0 2 0,0 0 0,0-2 0,0 2 0,0-1 0,0-1 0,-2 5 0,1-5 0,-1 4 0,2-2 0,0 0 0,1 3 0,-1-3 0,1 3 0,-4 0 0,3-1 0,-3-1 0,4 1 0,-1-4 0,-3 4 0,3-4 0,-3 4 0,3-4 0,-2 5 0,1-5 0,-1 4 0,-1-4 0,3 4 0,-3-2 0,4 3 0,-3 0 0,1 0 0,-1-1 0,0 1 0,2 0 0,-3 0 0,4 0 0,-4-1 0,6 3 0,-8-2 0,7 0 0,-4-1 0,-1-2 0,3 1 0,-3 1 0,1-4 0,1 4 0,-4-4 0,5 2 0,-6-3 0,6 0 0,-6 1 0,3-1 0,-1 1 0,-1-1 0,2 1 0,-1-1 0,-1 0 0,2 1 0,-3-1 0,2-1 0,-1 1 0,4-4 0,-4 4 0,3-2 0,-3 2 0,4 1 0,-4-1 0,4 1 0,-4-1 0,4 0 0,-4 1 0,4-1 0,-2 1 0,3-1 0,-3 0 0,2 1 0,-4-1 0,2 1 0,-1-1 0,-1 0 0,2 1 0,-1-1 0,-1 1 0,4-3 0,-2 2 0,1-2 0,1 3 0,-4-1 0,4 0 0,-4 1 0,1-1 0,1-1 0,-3 0 0,3 0 0,-1-1 0,-1 2 0,1-2 0,-4 1 0,-1-1 0,-2-2 0,-1 0 0,0 0 0,-3 0 0,-1-3 0,-7 0 0,0-2 0,-5 0 0,1-3 0,-1 2 0,1-4 0,-1 4 0,4-1 0,5 2 0,3 2 0,5-1 0,-1 4 0,2-2 0,2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33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24575,'0'14'0,"0"3"0,0-2 0,0 5 0,0 0 0,0 0 0,0-5 0,0 3 0,0-7 0,0 2 0,0-4 0,0 0 0,0 0 0,0 0 0,0 0 0,0 0 0,0-1 0,0 0 0,0 1 0,0 0 0,0 0 0,0 0 0,0 0 0,0 0 0,0-1 0,0 1 0,0 0 0,0-1 0,0 0 0,0 1 0,0-1 0,0 1 0,0-4 0,0-2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24575,'0'7'0,"0"-1"0,0-2 0,0 1 0,0-1 0,0 0 0,0 3 0,0-2 0,0 4 0,0-4 0,0 2 0,0-3 0,0 1 0,0-1 0,0 1 0,0-1 0,0 0 0,0 0 0,0 0 0,0 1 0,0-1 0,0 0 0,0 0 0,0 0 0,0 0 0,0 0 0,0 0 0,0 0 0,0 0 0,0 1 0,0-1 0,0 0 0,0 0 0,0 0 0,0-4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632 0 24575,'-3'12'0,"-1"0"0,-6 0 0,3-4 0,0 4 0,-2-1 0,5-3 0,-9 4 0,9-5 0,-8 3 0,8 2 0,-9-1 0,2 4 0,-3-1 0,0 2 0,3 0 0,-3 0 0,7-3 0,-7 2 0,7-4 0,-3 2 0,3-4 0,-2 1 0,1 0 0,-1 0 0,3-1 0,-5 4 0,4 0 0,-7 3 0,4-2 0,-1 1 0,-2-2 0,5 1 0,-5-2 0,6-2 0,-3 0 0,4 0 0,-7 4 0,5-3 0,-7 5 0,7-5 0,-2 2 0,0-1 0,3-4 0,-3 4 0,7-7 0,-3 2 0,3-3 0,0 1 0,0-1 0,3 1 0,-3-3 0,3 2 0,-6-2 0,6 3 0,-3-1 0,1 0 0,1 1 0,-4-1 0,4 1 0,-2-1 0,1 0 0,1 0 0,-4 0 0,5 1 0,-3-1 0,0 1 0,3-1 0,-3 0 0,0 1 0,3 2 0,-6 0 0,3 3 0,-4 0 0,3 2 0,-1-4 0,1 4 0,-2-7 0,3 4 0,0-4 0,1 2 0,1-3 0,-4 1 0,4-1 0,-4 0 0,2 1 0,-3-1 0,3 3 0,-3-2 0,6 2 0,-6-3 0,6 1 0,-3-1 0,1-2 0,1 2 0,-2-2 0,1 1 0,1 0 0,-1 0 0,-1 1 0,2 1 0,-4-1 0,4 1 0,-4-1 0,5 0 0,-3-3 0,3-6 0,0 0 0,0-3 0,0 4 0,0-1 0,0 1 0,0-1 0,0 1 0,0 0 0,0-1 0,-6 1 0,5-1 0,-5 1 0,6-1 0,0 1 0,-3-1 0,3 1 0,-6-3 0,5 0 0,-1-1 0,-1 2 0,2-1 0,-1 2 0,2-2 0,0 2 0,-3 1 0,3 2 0,-3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24575,'9'0'0,"0"0"0,0 0 0,-3 0 0,3 0 0,-3-2 0,0 1 0,0-3 0,0 4 0,0-6 0,0 5 0,-1-5 0,1 6 0,0-2 0,0 0 0,0-1 0,0 1 0,0-2 0,-1 4 0,-1-4 0,0 3 0,0-5 0,2 5 0,-1-4 0,-1 5 0,-2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24575,'9'9'0,"1"3"0,3-2 0,6 10 0,-7-9 0,6 6 0,-8-5 0,1-1 0,-1 4 0,-4-7 0,1 4 0,-1-7 0,0 2 0,-2 0 0,1-2 0,1 2 0,1-3 0,2 3 0,-3-2 0,1 2 0,-1-2 0,-3 1 0,2-1 0,-2 2 0,1-2 0,1-1 0,-2 3 0,3-2 0,1 4 0,-1-2 0,0 1 0,1 1 0,-1-4 0,0 4 0,-2-4 0,1 2 0,-1-3 0,-1 1 0,2 2 0,-1-2 0,2 4 0,0-4 0,1 4 0,-1-2 0,0 3 0,1 0 0,0 0 0,-1 0 0,1-1 0,-1 1 0,1 0 0,-1-3 0,0 2 0,1-1 0,-1 2 0,0-3 0,1 2 0,-1-1 0,0-1 0,1 2 0,-4-4 0,3 4 0,-5-1 0,2 1 0,-1-1 0,-1 1 0,4-4 0,-4 2 0,2 0 0,-1 0 0,1 0 0,1-1 0,-2-1 0,1-1 0,-2 0 0,1 1 0,1-3 0,-3 2 0,3-2 0,-1 1 0,-1 0 0,4 0 0,-4 1 0,4-1 0,-4 0 0,4 0 0,-2 1 0,2 0 0,-2 0 0,2-1 0,-4 0 0,2 0 0,-1-1 0,-1 2 0,4-1 0,-2 1 0,0 0 0,2 1 0,-4-1 0,2 0 0,-3 0 0,2 0 0,1-2 0,0 2 0,2-4 0,-4 4 0,1-1 0,1-1 0,-2 2 0,3-3 0,-3 3 0,1-2 0,1 0 0,-3 2 0,5-3 0,-4 3 0,4-2 0,-4 2 0,4-1 0,-5 0 0,5-2 0,-2 0 0,0 1 0,3 1 0,-3 1 0,0 1 0,3-3 0,-3 2 0,0-1 0,2 1 0,-9-2 0,3 0 0,-7-2 0,-1 0 0,2 0 0,-2 0 0,3 0 0,0 0 0,-3 0 0,2 0 0,-2 0 0,3 0 0,0 0 0,1 0 0,1-3 0,2 0 0,-6-1 0,0 2 0,-3 2 0,-2 0 0,7 0 0,-3 0 0,5 2 0,-1-2 0,4 2 0,-1-2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24575,'0'7'0,"0"-1"0,0-2 0,0 3 0,0-2 0,0 2 0,0 0 0,0 0 0,0 0 0,0-1 0,0-2 0,0 0 0,0 0 0,0 0 0,0 0 0,0 0 0,0 1 0,0-1 0,0 0 0,0 0 0,0 0 0,0 0 0,0 1 0,0-1 0,0 0 0,0 1 0,0-1 0,0 1 0,0-1 0,0 0 0,3-1 0,-3 1 0,3-2 0,-3 2 0,0-2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0 24575,'0'40'0,"0"0"0,0-1 0,0 17 0,0-14 0,0-31 0,0 1 0,0-5 0,0 0 0,0 0 0,0-2 0,0-1 0,0 0 0,0 3 0,0-2 0,0 4 0,0-4 0,0 5 0,0-3 0,0 6 0,3-3 0,-3 3 0,3-4 0,-3 4 0,0-2 0,0 1 0,0-4 0,0 1 0,0-4 0,0 2 0,0-3 0,0 0 0,0 1 0,0 2 0,0-2 0,0 1 0,0-1 0,0-1 0,0 1 0,-2-3 0,-1 0 0,-10-5 0,2-1 0,-9-5 0,2 1 0,-4-2 0,1 2 0,3 0 0,1-2 0,4 5 0,3-2 0,1 2 0,3 3 0,3-2 0,3 3 0,3 0 0,3 3 0,3 0 0,-2 3 0,5 0 0,-2 1 0,3 2 0,0 2 0,-3 0 0,-1-3 0,-2 0 0,-1-3 0,-1 1 0,1-1 0,-2 0 0,-2 1 0,1-3 0,0 0 0,2-2 0,1 0 0,-1 0 0,-1-2 0,1 2 0,-5-4 0,5 4 0,-1-4 0,2-1 0,0-2 0,0 0 0,4-5 0,0 3 0,7-3 0,-3 4 0,0-2 0,-1 5 0,-6 0 0,2 1 0,-3 3 0,0-1 0,-1 2 0,1-2 0,-1 2 0,-2-4 0,2 4 0,-2-2 0,3 0 0,0-1 0,0 1 0,0-2 0,0 3 0,-3-2 0,2 2 0,-2-1 0,1 2 0,-2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24575,'9'0'0,"0"5"0,0-2 0,-2 6 0,2-1 0,1 1 0,-3 4 0,10-2 0,-9 4 0,10 2 0,-2 4 0,-3 3 0,11 1 0,-14 2 0,9-2 0,-7 2 0,1 0 0,1-6 0,-2 6 0,0-7 0,3 3 0,-3 1 0,0-1 0,3 0 0,-7 1 0,4-1 0,-4 0 0,0 4 0,0-3 0,0 3 0,-1-7 0,1 3 0,-1-6 0,1 5 0,-1-5 0,1 2 0,-1-2 0,0-1 0,0 0 0,-3-3 0,2 2 0,-5-4 0,5 1 0,-2-2 0,0 3 0,-2-3 0,1 3 0,1-3 0,3-1 0,-1-1 0,0 1 0,1-2 0,-1 3 0,1 0 0,2 0 0,-2-1 0,3 1 0,-4-2 0,0 1 0,1-2 0,-1 0 0,-2 0 0,1-2 0,-5-1 0,3 1 0,0-3 0,-3 2 0,3-2 0,-3 2 0,0 0 0,2 1 0,2-1 0,-1 1 0,2-1 0,-2 0 0,3-1 0,0 1 0,0-2 0,-3 2 0,2-1 0,-4 0 0,1-1 0,-6 1 0,-3-1 0,-9-2 0,2 0 0,-7 0 0,7 0 0,-7 0 0,7 0 0,-2 0 0,6-2 0,1 1 0,3-1 0,0 2 0,0 0 0,0 0 0,0 0 0,3-2 0,3 2 0,4-2 0,1 2 0,1 0 0,0 0 0,3 0 0,5 0 0,0 0 0,2 0 0,-3 0 0,1 0 0,-5 0 0,4 0 0,-3 0 0,3 0 0,-3 0 0,2 2 0,-2 1 0,3 2 0,0 0 0,-3-1 0,2-1 0,-5 1 0,2-4 0,-3 2 0,-3 0 0,2-1 0,-4-1 0,2-2 0,-3-3 0,0 1 0,0 0 0,0-3 0,0 0 0,0-9 0,0-2 0,0-2 0,0-6 0,0 8 0,0-5 0,0 10 0,0 0 0,0 4 0,0 1 0,0 3 0,0 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1329 0 24575,'-10'8'0,"-5"-1"0,7 0 0,-5 1 0,0-1 0,2 3 0,-3-2 0,-3 2 0,6-3 0,-6 3 0,4-2 0,0-1 0,0 3 0,-4 1 0,3-1 0,-13 7 0,7-2 0,-9 6 0,5-3 0,0 3 0,2-6 0,-1 1 0,1-4 0,3 1 0,-1-2 0,5 1 0,-5 0 0,5 3 0,-6-4 0,2 5 0,-4-1 0,4 2 0,-4 0 0,8-1 0,-8 2 0,8-2 0,0 1 0,2-4 0,2 2 0,-2-4 0,-2 4 0,2-1 0,2-1 0,-7 3 0,6-3 0,-6 4 0,0 0 0,2 2 0,-7-1 0,3 2 0,-3-2 0,3-1 0,2 0 0,4-4 0,0-1 0,4-2 0,-2 0 0,5 0 0,-6 2 0,5-1 0,-5 4 0,2-1 0,-8 6 0,3-3 0,-10 13 0,10-11 0,-5 7 0,6-10 0,4 0 0,-2-2 0,5 1 0,-4-4 0,4 4 0,-5-2 0,5 3 0,-2-2 0,0 1 0,3-7 0,-3 4 0,3-5 0,1 1 0,0-1 0,0-3 0,0 3 0,0-2 0,0 2 0,0-3 0,0 0 0,0 1 0,0-3 0,1 0 0,2-4 0,0 0 0,3-2 0,0 0 0,0-1 0,0 1 0,0-1 0,0 1 0,0-1 0,0 1 0,0 0 0,0-1 0,0 1 0,0 0 0,0-1 0,0 1 0,0 0 0,0 0 0,0 0 0,0 0 0,0-1 0,0 1 0,0 0 0,-2-1 0,1 1 0,-1-1 0,2 1 0,-3 0 0,2-1 0,-1 1 0,2 4 0,2 2 0,2 1 0,1 3 0,-1-4 0,1 3 0,-4-1 0,4 1 0,-4-1 0,4 0 0,-5 1 0,3-1 0,-3 1 0,3-1 0,-3 0 0,3 1 0,-1-1 0,-1 0 0,2 1 0,-1-1 0,-1 0 0,1 1 0,1-3 0,-3 2 0,6-2 0,-6 3 0,3-1 0,0 1 0,-3-1 0,3 0 0,-1 1 0,-1-1 0,2 0 0,-3 0 0,0 1 0,0-1 0,0 0 0,2-2 0,1-2 0,3-2 0,0-3 0,6 0 0,-1-1 0,10-3 0,-3 1 0,3 1 0,-3 1 0,-4 2 0,-2 1 0,-5 1 0,2 0 0,-3 2 0,-3-2 0,0 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24575,'16'8'0,"-1"-1"0,-5 3 0,3-5 0,-3 4 0,3-6 0,-3 7 0,2-5 0,-5 2 0,3-3 0,-1 3 0,-3-2 0,4 4 0,-1-3 0,-2 3 0,6-1 0,-3-1 0,3 2 0,0-1 0,0 2 0,0 0 0,-3-3 0,2 2 0,-2-2 0,3 3 0,0 0 0,-3-3 0,3 3 0,-4-3 0,2 3 0,1 0 0,-5-1 0,6 1 0,-3 0 0,0 0 0,2 0 0,-1-1 0,-1 1 0,2 0 0,-2-3 0,0 3 0,3-3 0,-6 1 0,5 1 0,-5-2 0,5 3 0,-4 0 0,4 0 0,-5-1 0,9 6 0,-5-5 0,2 5 0,-1-6 0,-5 1 0,6 0 0,-6-3 0,2 2 0,0-1 0,-2-1 0,2 0 0,-3-2 0,0 1 0,4 0 0,-3 0 0,2 1 0,0-1 0,-2 3 0,3-2 0,-1 3 0,-1 0 0,1 0 0,1 2 0,-2-1 0,2 1 0,-1-2 0,-2 0 0,6 0 0,-6 0 0,5-1 0,-4 1 0,4 0 0,-5 0 0,3 0 0,-4-3 0,0 2 0,0-4 0,1 2 0,2 0 0,-3-2 0,4 2 0,-5-3 0,1 0 0,3 1 0,-2 2 0,6 0 0,-6 1 0,2 1 0,0-2 0,-2 3 0,2-1 0,0 0 0,-1 1 0,1-3 0,-3 2 0,3-1 0,-1 2 0,1-3 0,-3 2 0,0-4 0,0 2 0,-2-3 0,1 1 0,-4-1 0,1 1 0,1-3 0,-3 2 0,5-2 0,-4 2 0,4 0 0,-4 1 0,4-1 0,-2 1 0,3 1 0,0-1 0,1 2 0,-1 0 0,0-2 0,0 2 0,0-3 0,0 1 0,0-1 0,-3 0 0,2 1 0,-4-1 0,4-1 0,-4 1 0,1-2 0,1 2 0,-2 0 0,4-2 0,-5 2 0,5-2 0,-2 1 0,0 1 0,3-2 0,-3 3 0,3 1 0,0 2 0,1 2 0,-1-1 0,1 1 0,0 0 0,-1 0 0,0-3 0,1 2 0,-4-4 0,3 2 0,-6-3 0,3 1 0,-3-1 0,-5-2 0,-2 0 0,-5-4 0,-5-1 0,0-2 0,-5-3 0,1 2 0,-5-4 0,3 1 0,1 1 0,1-2 0,10 4 0,-5-1 0,10 2 0,-1 1 0,2 1 0,4 1 0,-1 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24575,'0'7'0,"0"1"0,0 0 0,0 1 0,0 1 0,0 0 0,0-3 0,0 3 0,0-5 0,0 1 0,0-1 0,0-1 0,0 1 0,0-1 0,0 0 0,0 1 0,0-1 0,0 0 0,0 0 0,0 0 0,0 1 0,0-1 0,0 1 0,0-1 0,0 0 0,0 1 0,0-1 0,0 0 0,0 0 0,0 0 0,0 0 0,0 1 0,0-3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37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1238 0 24575,'-9'9'0,"0"0"0,0 4 0,0-3 0,-1 9 0,5-9 0,-3 4 0,3 0 0,-1-4 0,-7 4 0,7 0 0,-9 2 0,1 4 0,2 5 0,-7-4 0,3 11 0,-5-5 0,-1 6 0,0-1 0,-1 15 0,0-11 0,-1 18 0,-6-12 0,10 6 0,-10 9 0,17-14 0,-11 17 0,6-17 0,-1 6 0,2-4 0,6-4 0,-6 6 0,-2 1 0,-4-7 0,0 4 0,0-4 0,-7 9 0,5-9 0,-5 7 0,8-14 0,-2 12 0,3-12 0,2 12 0,-2-5 0,8 0 0,-4 4 0,0-4 0,4 7 0,-8-7 0,8 4 0,-8-10 0,8 4 0,-2-7 0,-1 1 0,-5 9 0,-1-13 0,0 11 0,3-19 0,8 5 0,-3-11 0,4 4 0,1-9 0,4 4 0,-3-5 0,7 0 0,-7 0 0,3 0 0,0 0 0,-3 0 0,3 0 0,0 0 0,-3 0 0,3-1 0,0 1 0,2-1 0,3 0 0,-4-3 0,3 2 0,-3-2 0,4 3 0,-4-3 0,3 2 0,-2-2 0,3 3 0,-9 1 0,7 0 0,-11 1 0,12-1 0,-7-1 0,7-10 0,-3 0 0,4-10 0,0 3 0,-4-5 0,3 4 0,-4-4 0,5 5 0,-4 0 0,3 0 0,-3 1 0,0 3 0,3-3 0,-3 3 0,4-3 0,-4-1 0,3 0 0,-7 1 0,7-1 0,-3 0 0,4 5 0,0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815 0 24575,'-6'4'0,"0"1"0,1 1 0,-1-1 0,-1 4 0,4-3 0,-3 0 0,3 1 0,-1-2 0,-5 2 0,5 0 0,-5 1 0,-1 1 0,3 4 0,-6-3 0,2 6 0,-3-3 0,0 3 0,0 0 0,-2 7 0,2-5 0,-3 8 0,-2-5 0,6 3 0,-7 4 0,12-7 0,-8 9 0,4-9 0,-1 3 0,2-2 0,4-2 0,-5 3 0,0 1 0,-3-4 0,0 2 0,0-2 0,-5 5 0,3-5 0,-2 3 0,4-6 0,0 6 0,0-6 0,3 5 0,-2-2 0,6 1 0,-4 1 0,1-2 0,3 3 0,-6-2 0,5 1 0,-5-5 0,6 2 0,-2-3 0,0 0 0,-5 5 0,1-7 0,0 6 0,2-10 0,4 3 0,-1-6 0,2 3 0,1-5 0,3 1 0,-2-1 0,4-1 0,-4 1 0,1-1 0,1 0 0,-2 1 0,2-1 0,-1 1 0,-1-1 0,2 0 0,0 1 0,0-1 0,3 0 0,-2-2 0,1 2 0,-1-2 0,2 2 0,-3-2 0,2 2 0,-1-2 0,2 2 0,-6 1 0,5-1 0,-8 1 0,9-1 0,-5 0 0,4-5 0,-2 0 0,3-5 0,0 2 0,-2-3 0,1 2 0,-2-2 0,3 3 0,-3 0 0,3-1 0,-3 1 0,0 1 0,3 0 0,-3 0 0,3-1 0,-3 0 0,3 0 0,-5-1 0,4 1 0,-2 0 0,3 1 0,0 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24575,'12'-2'0,"4"-1"0,-2-2 0,3 0 0,-4 0 0,4 0 0,-6 2 0,1-1 0,-3 3 0,-2-1 0,0 0 0,1 2 0,-6-4 0,6 3 0,-5-1 0,3 2 0,-3 0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24575,'3'9'0,"1"1"0,1-5 0,2 4 0,-1-1 0,1 1 0,-1 1 0,4-2 0,-3 1 0,0 2 0,1-1 0,-3 3 0,4-4 0,1 1 0,-3 3 0,3-3 0,-4 3 0,1-3 0,0-1 0,2 1 0,-2 0 0,6 0 0,-6 0 0,5-1 0,-1-1 0,2 1 0,0-1 0,0 2 0,0-1 0,0 1 0,-3 0 0,3 2 0,-3-1 0,1 4 0,2-4 0,-6 1 0,3-2 0,-3 3 0,-1-3 0,1 3 0,0-3 0,-1-1 0,1 1 0,0 3 0,-1 0 0,2 3 0,-1 0 0,0 4 0,1-4 0,-1 7 0,1-3 0,-1 0 0,1 3 0,3-6 0,-3 5 0,6-5 0,-3 3 0,0-4 0,0 0 0,0 3 0,-3-2 0,3 5 0,-1-5 0,-1 6 0,1-6 0,2 5 0,-4-5 0,7 16 0,-4-13 0,1 13 0,-2-16 0,1 2 0,-3-3 0,2 0 0,-2 0 0,-1 0 0,0-2 0,3 1 0,-2-2 0,2 3 0,-3-2 0,0-2 0,0 1 0,-1-5 0,1 4 0,-4-7 0,3 2 0,-6-3 0,3 1 0,-3-1 0,2-1 0,-9-5 0,5-1 0,-10-6 0,6 4 0,0-2 0,0 3 0,0-1 0,1 3 0,-1 0 0,0 2 0,1-2 0,-1 2 0,0-4 0,0 3 0,0-3 0,0 4 0,3-4 0,-2 3 0,4-3 0,-4 4 0,2-6 0,-3 5 0,-3-6 0,2 7 0,-2-4 0,3 1 0,0-1 0,0-1 0,1 1 0,-1 0 0,3 0 0,1 2 0,2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0 189 24575,'0'-10'0,"0"-1"0,0 6 0,0-2 0,0 3 0,0 0 0,0-1 0,0-1 0,0 1 0,0-2 0,0 0 0,0 2 0,0-4 0,0 4 0,0-2 0,0 3 0,0-1 0,3 1 0,-2 0 0,1-1 0,1 3 0,-3-2 0,5 2 0,-1-5 0,-1 2 0,3-4 0,-5 4 0,4-2 0,-4 3 0,4-1 0,-2 3 0,0-3 0,0 2 0,-3-3 0,0 4 0,0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1163 0 24575,'-14'18'0,"3"-6"0,-17 12 0,7-6 0,-11 5 0,7-5 0,1-1 0,10-7 0,1 3 0,6-6 0,-2 0 0,6-2 0,0-1 0,1 0 0,-2 1 0,-1-1 0,-4 3 0,-6 4 0,0 2 0,-7 5 0,7-5 0,-3 3 0,4-6 0,4 3 0,0-3 0,7-3 0,-3 2 0,5-4 0,-4 2 0,1 3 0,-3-2 0,-3 7 0,-1 2 0,-4 0 0,0 5 0,0-5 0,0 3 0,4-4 0,-3 0 0,3 0 0,-3 0 0,0 0 0,-1 0 0,1 0 0,-5 1 0,-1 3 0,-4-1 0,4 1 0,-2-3 0,7-3 0,-3 2 0,4-6 0,3 6 0,-1-6 0,1 6 0,-3-3 0,0 0 0,0 6 0,0-5 0,-5 6 0,3-4 0,1-2 0,2 1 0,5-4 0,-4 1 0,4-2 0,-1 0 0,2 0 0,-5 4 0,0 0 0,-1 0 0,0-1 0,6 0 0,-6-3 0,6 3 0,-3-4 0,4-1 0,-3 1 0,2-2 0,-3 1 0,7-1 0,-2-3 0,1 1 0,1-1 0,0 0 0,1-1 0,1 0 0,-4-2 0,4 2 0,-4 0 0,2 1 0,0 1 0,-2-1 0,4 0 0,-4 0 0,4 1 0,-4-1 0,4 1 0,-4-1 0,4 0 0,-4-1 0,4 1 0,-1-2 0,-1 2 0,3 0 0,-5 1 0,4-1 0,-4 0 0,5 0 0,-3 0 0,3 0 0,0 0 0,0-3 0,0-5 0,0-2 0,0-2 0,0 4 0,0-3 0,-5 0 0,3-1 0,-4-1 0,4 4 0,-2-4 0,1 4 0,-3-2 0,6 3 0,-6-1 0,6 1 0,-5 1 0,4 0 0,-4 2 0,2-2 0,0 0 0,-2 1 0,4-2 0,-4 2 0,5-1 0,-3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73 24575,'13'-2'0,"2"2"0,-5-4 0,3 1 0,-3-2 0,2 0 0,-2 1 0,3-1 0,-3 0 0,2 0 0,-5 3 0,2-2 0,-3 3 0,0-3 0,-1 2 0,1 0 0,0-2 0,0 3 0,0-3 0,0 2 0,0-1 0,0 0 0,-1 2 0,-1-1 0,-2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780 0 24575,'-18'14'0,"4"1"0,-10 10 0,-2 3 0,0-5 0,5-3 0,0 1 0,-1 0 0,-14 16 0,15-16 0,-8 5 0,7-2 0,-1-3 0,3 2 0,4-6 0,-3 7 0,0-7 0,6 6 0,-5-2 0,6 2 0,-3-5 0,4 0 0,-2-5 0,5 4 0,-6-1 0,6-3 0,-2 0 0,3-1 0,1-1 0,-1 4 0,0-2 0,0 1 0,0-2 0,1-2 0,-1 2 0,0-3 0,4 3 0,-3-7 0,6 1 0,-3-1 0,3-1 0,-2 1 0,1-1 0,-4 3 0,1-2 0,1 4 0,-3-4 0,6 2 0,-6-3 0,6 0 0,-3 1 0,1-1 0,1 1 0,-4-1 0,4 0 0,-4 0 0,5 0 0,-5 0 0,2 1 0,-3-1 0,3 3 0,-3-2 0,3 4 0,-3-2 0,-1 3 0,1-3 0,2 0 0,-1 0 0,1-2 0,1 4 0,-3-4 0,3 2 0,0 0 0,-2-2 0,1 4 0,1-4 0,-3 2 0,6-3 0,-6 1 0,6-1 0,-3 0 0,0-1 0,3-3 0,-3-3 0,3-1 0,0 0 0,0-3 0,0 2 0,0-4 0,0 4 0,0-4 0,0 4 0,0-5 0,0 5 0,0-1 0,0 1 0,0 1 0,-6-3 0,5 2 0,-8-2 0,9 3 0,-5 1 0,2 2 0,-3 1 0,3-2 0,-2 1 0,2-1 0,0 0 0,-2 2 0,2-2 0,0 0 0,0 1 0,3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92 24575,'9'-4'0,"-1"1"0,-5 0 0,3 0 0,-6-1 0,3 0 0,0-1 0,-3 1 0,6-1 0,-3 3 0,3-4 0,0 4 0,0-2 0,-1 4 0,1 0 0,-1-2 0,1-3 0,4 0 0,0-4 0,0 4 0,2-2 0,-5 4 0,2-1 0,-3 3 0,0-1 0,-3 2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24575,'9'4'0,"-4"1"0,1 5 0,-3-3 0,4 5 0,-4-4 0,3 5 0,-5-1 0,5-3 0,-3 3 0,4-5 0,-1 0 0,0 3 0,1-3 0,-1 3 0,1-1 0,-1 1 0,1 0 0,-1 0 0,1 0 0,-1-1 0,1 1 0,-1 0 0,1-3 0,-1 3 0,0-3 0,1 0 0,-1 2 0,0-1 0,1-1 0,-1 0 0,0 0 0,-3 0 0,3 1 0,-3 1 0,4-2 0,-1 1 0,1 1 0,-4-4 0,3 4 0,-3-4 0,3 2 0,0-3 0,0 3 0,0-2 0,1 2 0,-2-3 0,1 1 0,-2 1 0,1-1 0,-2 5 0,3-5 0,1 4 0,-1-2 0,4 1 0,-3 1 0,5-1 0,-5 1 0,3 1 0,-1 0 0,-1 0 0,1 0 0,1-1 0,-3-1 0,2 1 0,-3-2 0,4 3 0,-3 0 0,8 4 0,-7-3 0,8 6 0,-9-7 0,4 3 0,-5-3 0,0-3 0,4 2 0,-3-1 0,2-1 0,-3 2 0,0-4 0,1 4 0,-4-4 0,3 2 0,-3 0 0,1-2 0,1 2 0,-4-3 0,1 1 0,1-1 0,-2 0 0,4-1 0,-5 1 0,3-2 0,-1 2 0,-1 1 0,2-1 0,-1 1 0,2-1 0,-1 1 0,-1-1 0,1 0 0,-2 1 0,4-1 0,-4 1 0,4-1 0,-4 0 0,4 0 0,-5 1 0,5-1 0,-4 0 0,1 0 0,1-2 0,-3 2 0,3-2 0,-3 3 0,0-1 0,0 0 0,2-1 0,-1 0 0,4 0 0,-2-1 0,0 2 0,0-2 0,-3 3 0,2-3 0,-1 2 0,1-2 0,-2 2 0,3-1 0,-2 1 0,1-2 0,-2 2 0,0 1 0,3-3 0,-2 2 0,4-2 0,-5 2 0,5-1 0,-4 0 0,4-2 0,-5 2 0,6 0 0,-6 1 0,0 0 0,-3-2 0,-2 0 0,-4-2 0,-1 0 0,-3 0 0,0 0 0,-1 0 0,-2 0 0,2 0 0,-7 0 0,7 0 0,0 0 0,2 0 0,5-2 0,-2 1 0,3-1 0,1 2 0,-1 0 0,3-1 0,1-2 0,2-1 0,0 0 0,0 0 0,0-1 0,0 1 0,0-1 0,0 1 0,0 2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0 134 24575,'0'-12'0,"0"0"0,0 3 0,0-1 0,0 0 0,0 0 0,0 1 0,0-1 0,0 0 0,0 3 0,0-3 0,0 5 0,0-1 0,0 1 0,0 1 0,0 1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39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89 24575,'17'-4'0,"7"-2"0,-2-4 0,3-1 0,-5 2 0,6-2 0,-10 6 0,4-4 0,-6 8 0,-4-3 0,0 0 0,2 3 0,-9-7 0,9 7 0,-7-3 0,4 4 0,-4 0 0,-1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764 0 24575,'-3'17'0,"-5"2"0,-8 8 0,-6-2 0,2-1 0,-5 7 0,4-8 0,0 8 0,-8-6 0,15-2 0,-8-2 0,6 3 0,3-7 0,-9 4 0,10-5 0,-3 1 0,0 2 0,5-5 0,-2 5 0,-6-2 0,6 0 0,-7 3 0,4-4 0,1 1 0,0-1 0,3-3 0,-2 0 0,6-6 0,0 0 0,2-3 0,4 1 0,-4-1 0,4 0 0,-4 3 0,1 1 0,-2 1 0,-4 4 0,2 0 0,-5 1 0,5 1 0,-4-5 0,4 3 0,-1-3 0,5 0 0,-1-3 0,1 2 0,1-4 0,-3 4 0,2-1 0,-2 2 0,-4-1 0,3 4 0,-3-3 0,3 6 0,0-6 0,0 3 0,1-3 0,-1-1 0,1-1 0,0 1 0,0-4 0,2 2 0,-1-3 0,4 1 0,-4-1 0,2 2 0,-3-1 0,0 4 0,0-4 0,2 2 0,-2 0 0,3-2 0,-3 2 0,3-3 0,0 0 0,1-1 0,1 1 0,-2-2 0,3 2 0,-2 1 0,1-1 0,-2 0 0,1-1 0,1 1 0,-1-2 0,2 3 0,-3-1 0,2 0 0,-1 1 0,2-1 0,-3 1 0,2-1 0,-1 0 0,2 1 0,-3-3 0,3-2 0,-3-2 0,3-3 0,0 1 0,0-3 0,0 2 0,0-4 0,0 2 0,0-3 0,0 2 0,0-1 0,0 4 0,0-2 0,0 3 0,0 0 0,0-1 0,-5 3 0,4-4 0,-3 3 0,4-3 0,0 2 0,-3 2 0,3-2 0,-3 2 0,3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95 24575,'13'-4'0,"1"-1"0,-7 1 0,5-1 0,-5 0 0,2 1 0,0-1 0,1-2 0,0 2 0,2-2 0,-5 3 0,2-1 0,-3 1 0,0 1 0,0-1 0,-1 4 0,1-4 0,0 2 0,0-1 0,-3-1 0,2 4 0,-4-4 0,4 3 0,-2-2 0,1 2 0,-2-1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24575,'0'9'0,"0"-1"0,0-3 0,0 2 0,0-2 0,3 3 0,-2-3 0,4 2 0,-4-3 0,1 0 0,1 1 0,-2-1 0,4 1 0,-2-1 0,0 1 0,3-1 0,-3 0 0,0 1 0,3 2 0,-6-2 0,6 1 0,-5-1 0,4-1 0,-4 1 0,1-1 0,1 1 0,-2-1 0,1 0 0,1 1 0,-3-1 0,6-1 0,-6 1 0,6-2 0,-6 2 0,3 1 0,-3-1 0,3 1 0,-3-1 0,5 0 0,-4 1 0,4-1 0,-4 1 0,4-1 0,-4 0 0,4 3 0,-4-2 0,5 4 0,-3-4 0,1 5 0,1-5 0,-1 4 0,-1-4 0,3 4 0,-3-4 0,4 4 0,-1-1 0,0-1 0,1 2 0,-1-2 0,1 3 0,-1-2 0,0 1 0,0-4 0,1 4 0,-4-4 0,3 4 0,-3-4 0,1 2 0,1 0 0,-1-2 0,-1 4 0,3-4 0,-3 4 0,0-4 0,3 4 0,-2-1 0,0-1 0,1 2 0,-1-1 0,3 2 0,-1 2 0,1-1 0,0 1 0,0 1 0,-1-3 0,1 3 0,0 0 0,-1-5 0,1 4 0,-1-5 0,1 3 0,-1-3 0,0 0 0,0 0 0,0-2 0,1 4 0,-1-4 0,0 4 0,1-1 0,-1 1 0,0-1 0,1 1 0,-1-2 0,1 3 0,-1-3 0,-2 0 0,1-2 0,-5-1 0,3 1 0,0-1 0,-3 0 0,3 1 0,-1-1 0,-1 0 0,4 0 0,-4 1 0,4-1 0,-1 3 0,2 0 0,1 6 0,-1-2 0,2 4 0,-2-5 0,1 6 0,-3-6 0,2 1 0,-6-2 0,6-4 0,-6 2 0,3-3 0,0 0 0,-3 1 0,3-1 0,-1 1 0,-1-1 0,2 0 0,-3 0 0,2-1 0,-1 1 0,1-2 0,-2 2 0,0 1 0,3-1 0,-2 0 0,3 0 0,-3 0 0,1 0 0,1-1 0,-2 0 0,4 0 0,-5 1 0,1-2 0,-5 0 0,-1-2 0,-1 0 0,0 0 0,0 0 0,-3 0 0,2-2 0,-5 2 0,5-4 0,-5 1 0,5-1 0,-5-1 0,5 0 0,-5 0 0,5-1 0,-2 0 0,2 2 0,2 0 0,-1 1 0,0-1 0,3 0 0,0 0 0,1 1 0,1 0 0,-1 0 0,2-1 0,0 0 0,0 0 0,0 1 0,0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0 172 24575,'0'-9'0,"0"0"0,0-4 0,0 0 0,0-3 0,0 2 0,0-1 0,0 2 0,0 0 0,0-3 0,0 8 0,0-4 0,0 7 0,0-4 0,0 6 0,0-1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680 0 24575,'0'15'0,"-6"-3"0,-1 1 0,-4 3 0,2-5 0,2 5 0,-3-4 0,-1 1 0,0 4 0,-7-1 0,9 1 0,-9-1 0,7 0 0,-3-2 0,7 1 0,-2-4 0,6-1 0,-1-3 0,-2-1 0,6-1 0,-3 5 0,3-5 0,-6 4 0,5-2 0,-8 6 0,5-3 0,-6 3 0,3-3 0,-3 2 0,1-1 0,1 1 0,-1-2 0,2 0 0,1-3 0,-1 2 0,1-1 0,-1 2 0,1-3 0,3 2 0,-3-4 0,3 4 0,-3-1 0,2-1 0,-2 2 0,3-4 0,-1 5 0,-1-5 0,2 1 0,-4 1 0,1-2 0,3 2 0,-3 0 0,3-2 0,-4 4 0,2-4 0,1 4 0,-1-4 0,1 2 0,-1-3 0,1 1 0,-1 2 0,1-2 0,1 1 0,-3 1 0,3 1 0,-4 1 0,0 1 0,1-2 0,0 1 0,2-2 0,-1 3 0,1-3 0,1 3 0,-3-3 0,3 0 0,-4 3 0,4-3 0,-3 0 0,3 0 0,0 0 0,-2-2 0,4 2 0,-4-3 0,4 1 0,-2-1 0,3 0 0,-2 1 0,1-1 0,-2 1 0,1-1 0,1 0 0,-4 1 0,4-1 0,-4 0 0,4 1 0,-4-1 0,2 1 0,0-1 0,-3 1 0,6-1 0,-3 0 0,0 1 0,3-1 0,-3 0 0,3 0 0,0 0 0,-5-1 0,2-2 0,-6-5 0,0 1 0,2-6 0,-6 3 0,6-3 0,-2 4 0,0-4 0,2 4 0,-5-2 0,5 2 0,-2 0 0,3 3 0,3-2 0,-3 4 0,3-4 0,0 1 0,-2 1 0,4-2 0,-1 2 0,2-2 0,0 2 0,0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 24575,'8'0'0,"0"0"0,-2 0 0,0 0 0,3 0 0,0 0 0,1-4 0,2 3 0,-5-8 0,6 8 0,-6-3 0,2 2 0,-3 1 0,0-1 0,-3 0 0,2 2 0,-2-2 0,1 0 0,1 1 0,-2-1 0,3 1 0,-3 0 0,-1-1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24575,'12'5'0,"0"-1"0,2 6 0,-1-4 0,0 6 0,-2-1 0,1-1 0,-1 3 0,-1-3 0,0 2 0,-4-1 0,1 1 0,0-2 0,-1 0 0,1 0 0,-1-1 0,1-1 0,-1 1 0,0-2 0,1 1 0,-1 1 0,0-4 0,0 2 0,0-3 0,0 3 0,0-2 0,1 4 0,-1-4 0,0 2 0,0 0 0,0-2 0,0 2 0,0-1 0,0-1 0,-2 5 0,1-5 0,-1 4 0,2-2 0,0 0 0,1 3 0,-1-3 0,1 3 0,-4 0 0,3-1 0,-3-1 0,4 1 0,-1-4 0,-3 4 0,3-4 0,-3 4 0,3-4 0,-2 5 0,1-5 0,-1 4 0,-1-4 0,3 4 0,-3-2 0,4 3 0,-3 0 0,1 0 0,-1-1 0,0 1 0,2 0 0,-3 0 0,4 0 0,-4-1 0,6 3 0,-8-2 0,7 0 0,-4-1 0,-1-2 0,3 1 0,-3 1 0,1-4 0,1 4 0,-4-4 0,5 2 0,-6-3 0,6 0 0,-6 1 0,3-1 0,-1 1 0,-1-1 0,2 1 0,-1-1 0,-1 0 0,2 1 0,-3-1 0,2-1 0,-1 1 0,4-4 0,-4 4 0,3-2 0,-3 2 0,4 1 0,-4-1 0,4 1 0,-4-1 0,4 0 0,-4 1 0,4-1 0,-2 1 0,3-1 0,-3 0 0,2 1 0,-4-1 0,2 1 0,-1-1 0,-1 0 0,2 1 0,-1-1 0,-1 1 0,4-3 0,-2 2 0,1-2 0,1 3 0,-4-1 0,4 0 0,-4 1 0,1-1 0,1-1 0,-3 0 0,3 0 0,-1-1 0,-1 2 0,1-2 0,-4 1 0,-1-1 0,-2-2 0,-1 0 0,0 0 0,-3 0 0,-1-3 0,-7 0 0,0-2 0,-5 0 0,1-3 0,-1 2 0,1-4 0,-1 4 0,4-1 0,5 2 0,3 2 0,5-1 0,-1 4 0,2-2 0,2 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24575,'0'7'0,"0"-1"0,0-2 0,0 1 0,0-1 0,0 0 0,0 3 0,0-2 0,0 4 0,0-4 0,0 2 0,0-3 0,0 1 0,0-1 0,0 1 0,0-1 0,0 0 0,0 0 0,0 0 0,0 1 0,0-1 0,0 0 0,0 0 0,0 0 0,0 0 0,0 0 0,0 0 0,0 0 0,0 0 0,0 1 0,0-1 0,0 0 0,0 0 0,0 0 0,0-4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632 0 24575,'-3'12'0,"-1"0"0,-6 0 0,3-4 0,0 4 0,-2-1 0,5-3 0,-9 4 0,9-5 0,-8 3 0,8 2 0,-9-1 0,2 4 0,-3-1 0,0 2 0,3 0 0,-3 0 0,7-3 0,-7 2 0,7-4 0,-3 2 0,3-4 0,-2 1 0,1 0 0,-1 0 0,3-1 0,-5 4 0,4 0 0,-7 3 0,4-2 0,-1 1 0,-2-2 0,5 1 0,-5-2 0,6-2 0,-3 0 0,4 0 0,-7 4 0,5-3 0,-7 5 0,7-5 0,-2 2 0,0-1 0,3-4 0,-3 4 0,7-7 0,-3 2 0,3-3 0,0 1 0,0-1 0,3 1 0,-3-3 0,3 2 0,-6-2 0,6 3 0,-3-1 0,1 0 0,1 1 0,-4-1 0,4 1 0,-2-1 0,1 0 0,1 0 0,-4 0 0,5 1 0,-3-1 0,0 1 0,3-1 0,-3 0 0,0 1 0,3 2 0,-6 0 0,3 3 0,-4 0 0,3 2 0,-1-4 0,1 4 0,-2-7 0,3 4 0,0-4 0,1 2 0,1-3 0,-4 1 0,4-1 0,-4 0 0,2 1 0,-3-1 0,3 3 0,-3-2 0,6 2 0,-6-3 0,6 1 0,-3-1 0,1-2 0,1 2 0,-2-2 0,1 1 0,1 0 0,-1 0 0,-1 1 0,2 1 0,-4-1 0,4 1 0,-4-1 0,5 0 0,-3-3 0,3-6 0,0 0 0,0-3 0,0 4 0,0-1 0,0 1 0,0-1 0,0 1 0,0 0 0,0-1 0,-6 1 0,5-1 0,-5 1 0,6-1 0,0 1 0,-3-1 0,3 1 0,-6-3 0,5 0 0,-1-1 0,-1 2 0,2-1 0,-1 2 0,2-2 0,0 2 0,-3 1 0,3 2 0,-3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24575,'9'0'0,"0"0"0,0 0 0,-3 0 0,3 0 0,-3-2 0,0 1 0,0-3 0,0 4 0,0-6 0,0 5 0,-1-5 0,1 6 0,0-2 0,0 0 0,0-1 0,0 1 0,0-2 0,-1 4 0,-1-4 0,0 3 0,0-5 0,2 5 0,-1-4 0,-1 5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43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24575,'3'18'0,"3"3"0,3-11 0,1 9 0,-1-4 0,1 5 0,0 0 0,5-5 0,-4 4 0,-1 2 0,3 0 0,-7 5 0,9-6 0,-1 0 0,-2 5 0,2-3 0,-4 3 0,0-5 0,0 0 0,5 0 0,-4 0 0,8 0 0,-8 0 0,7-1 0,-2-3 0,4 3 0,0-4 0,0 5 0,-1 0 0,1 0 0,-4 0 0,3 5 0,-3-3 0,1 9 0,2-10 0,-8 5 0,4-6 0,-5 5 0,0-3 0,0 3 0,0-5 0,0 0 0,0 0 0,1 5 0,-1 2 0,1 6 0,0 0 0,0 6 0,0-5 0,1 12 0,-1-5 0,1 0 0,0 5 0,3-12 0,-2 12 0,8-11 0,-3 4 0,-1-6 0,-2-1 0,2 8 0,-5-6 0,5 12 0,-1-12 0,-3 12 0,3-12 0,1 12 0,-5-11 0,11 32 0,-6-28 0,1 28 0,-2-32 0,0 4 0,-4-6 0,4-1 0,-5 1 0,0 0 0,-1-6 0,6 4 0,-4-4 0,4 6 0,-6-6 0,0-1 0,1-1 0,-2-8 0,2 7 0,-6-14 0,3 4 0,-7-5 0,3 0 0,-4 0 0,4-4 0,-15-9 0,8-2 0,-15-12 0,9 8 0,-1-4 0,1 5 0,0 0 0,1 4 0,-1 2 0,1 3 0,-1-4 0,0 3 0,0-7 0,0 7 0,0-7 0,1 7 0,3-7 0,-3 7 0,7-7 0,-7 7 0,3-12 0,-4 11 0,-5-11 0,4 12 0,-4-8 0,5 4 0,0-3 0,0-1 0,1 0 0,-1 1 0,5-1 0,0 5 0,4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24575,'9'9'0,"1"3"0,3-2 0,6 10 0,-7-9 0,6 6 0,-8-5 0,1-1 0,-1 4 0,-4-7 0,1 4 0,-1-7 0,0 2 0,-2 0 0,1-2 0,1 2 0,1-3 0,2 3 0,-3-2 0,1 2 0,-1-2 0,-3 1 0,2-1 0,-2 2 0,1-2 0,1-1 0,-2 3 0,3-2 0,1 4 0,-1-2 0,0 1 0,1 1 0,-1-4 0,0 4 0,-2-4 0,1 2 0,-1-3 0,-1 1 0,2 2 0,-1-2 0,2 4 0,0-4 0,1 4 0,-1-2 0,0 3 0,1 0 0,0 0 0,-1 0 0,1-1 0,-1 1 0,1 0 0,-1-3 0,0 2 0,1-1 0,-1 2 0,0-3 0,1 2 0,-1-1 0,0-1 0,1 2 0,-4-4 0,3 4 0,-5-1 0,2 1 0,-1-1 0,-1 1 0,4-4 0,-4 2 0,2 0 0,-1 0 0,1 0 0,1-1 0,-2-1 0,1-1 0,-2 0 0,1 1 0,1-3 0,-3 2 0,3-2 0,-1 1 0,-1 0 0,4 0 0,-4 1 0,4-1 0,-4 0 0,4 0 0,-2 1 0,2 0 0,-2 0 0,2-1 0,-4 0 0,2 0 0,-1-1 0,-1 2 0,4-1 0,-2 1 0,0 0 0,2 1 0,-4-1 0,2 0 0,-3 0 0,2 0 0,1-2 0,0 2 0,2-4 0,-4 4 0,1-1 0,1-1 0,-2 2 0,3-3 0,-3 3 0,1-2 0,1 0 0,-3 2 0,5-3 0,-4 3 0,4-2 0,-4 2 0,4-1 0,-5 0 0,5-2 0,-2 0 0,0 1 0,3 1 0,-3 1 0,0 1 0,3-3 0,-3 2 0,0-1 0,2 1 0,-9-2 0,3 0 0,-7-2 0,-1 0 0,2 0 0,-2 0 0,3 0 0,0 0 0,-3 0 0,2 0 0,-2 0 0,3 0 0,0 0 0,1 0 0,1-3 0,2 0 0,-6-1 0,0 2 0,-3 2 0,-2 0 0,7 0 0,-3 0 0,5 2 0,-1-2 0,4 2 0,-1-2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24575,'0'7'0,"0"-1"0,0-2 0,0 3 0,0-2 0,0 2 0,0 0 0,0 0 0,0 0 0,0-1 0,0-2 0,0 0 0,0 0 0,0 0 0,0 0 0,0 0 0,0 1 0,0-1 0,0 0 0,0 0 0,0 0 0,0 0 0,0 1 0,0-1 0,0 0 0,0 1 0,0-1 0,0 1 0,0-1 0,0 0 0,3-1 0,-3 1 0,3-2 0,-3 2 0,0-2 0,0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0:37.407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0 0 24575,'0'22'0,"0"2"0,0 6 0,0 1 0,0 6 0,0-5 0,0 11 0,0-11 0,0 11 0,0-11 0,0 11 0,0-5 0,0 13 0,0-5 0,0 13 0,0-13 0,0 12 0,0-5 0,0 7 0,0-7 0,0-1 0,0-8 0,0 1 0,0-7 0,0 5 0,0-11 0,5 24 0,1-14 0,0 16 0,-1-13 0,-5 6 0,0-5 0,0 12 0,0-5 0,5 0 0,-4-1 0,9-8 0,-3 1 0,4 6 0,0-5 0,-4 6 0,3-1 0,-4-5 0,1 13 0,3-6 0,-8 7 0,8-1 0,-9 8 0,10-6 0,-4 14 0,0-13 0,4 6 0,-4 27 0,-1-27 0,6 27 0,-11-35 0,4 0 0,0-7 0,-4 6 0,4-6 0,-5 0 0,0 5 0,0-5 0,0 7 0,0 8 0,0-6 0,0 6 0,-5-8 0,-1-7 0,-6-2 0,6 1 0,-4-6 0,4 5 0,-5-6 0,5-1 0,-4 1 0,9 6 0,-4-5 0,5 5 0,0-6 0,0 6 0,0-5 0,0 13 0,0-13 0,0 12 0,0-5 0,0 0 0,0 6 0,5-13 0,-4 12 0,4-5 0,0 0 0,-4 6 0,4-6 0,-5 7 0,0-1 0,0 2 0,0 6 0,0-5 0,0 6 0,0-15 0,0-2 0,0 0 0,-5-4 0,3-2 0,-7-2 0,7-11 0,-2 10 0,-1-10 0,4 11 0,-4-10 0,1 3 0,3-5 0,-4-1 0,5-4 0,0 3 0,0-9 0,0 4 0,0 0 0,0 1 0,0 6 0,0-1 0,0 1 0,0-1 0,0 7 0,0-5 0,0 5 0,0-7 0,0 1 0,0-1 0,0 1 0,0 0 0,0-1 0,0 1 0,0 0 0,0-6 0,0 4 0,0-9 0,0 9 0,0-9 0,0 10 0,0-10 0,0 9 0,0-4 0,0 6 0,5-1 0,-4 1 0,3 0 0,1-1 0,-4 1 0,4-6 0,-1 5 0,-3-5 0,4 5 0,-5-4 0,0 3 0,0-4 0,0 6 0,0-6 0,4 13 0,-2-16 0,6 10 0,-7-14 0,3 6 0,-4-4 0,0 4 0,0-5 0,0-1 0,5 6 0,-4-4 0,4 4 0,-5-5 0,0-5 0,0 3 0,3-8 0,-2 3 0,3-4 0,-4 1 0,0 4 0,0 0 0,0 6 0,0 5 0,0-4 0,0 9 0,-4-9 0,3 4 0,-7-10 0,7-1 0,-3-4 0,4-1 0,0 0 0,-3-3 0,2 2 0,-3-3 0,4 4 0,0 0 0,0 0 0,0 0 0,0-1 0,0 1 0,0 0 0,0 0 0,0-1 0,0 1 0,0 0 0,0-1 0,0 1 0,0 0 0,0 0 0,0 0 0,0-1 0,0 1 0,0 0 0,3-4 0,-2 3 0,3-6 0,-4 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0:40.614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1 210 24575,'26'0'0,"1"-4"0,3 3 0,1-4 0,0 1 0,-1 3 0,-4-4 0,3 1 0,-9 2 0,4-2 0,-6 4 0,6 0 0,-4 0 0,4 0 0,-5 0 0,4 0 0,-3 0 0,4 0 0,0-5 0,-4 4 0,9-3 0,-10 4 0,11 0 0,-10 0 0,9 0 0,-4 0 0,0 0 0,4 0 0,10 0 0,-10 0 0,14 0 0,-23 0 0,9 0 0,-9 0 0,4 0 0,-6 0 0,1 0 0,0 0 0,-1 0 0,1 0 0,0 0 0,4 0 0,-3 0 0,10 0 0,-5 0 0,5 0 0,1 0 0,0 0 0,7 0 0,-5 0 0,6 0 0,-14 0 0,4 0 0,-9 0 0,10 0 0,-5 0 0,5 0 0,-4 0 0,3 0 0,-4 0 0,6 0 0,6 0 0,-5 0 0,11 0 0,-11 0 0,11 0 0,-5 0 0,6 0 0,8 0 0,-6 0 0,12 0 0,-5 0 0,33 0 0,-26 0 0,24 0 0,-23 0 0,35 0 0,-12 0 0,12-6 0,-28 5 0,-15-4 0,-2 5 0,-6 0 0,-7 0 0,-2 0 0,-5 0 0,-1 0 0,-4 0 0,3 0 0,-9 0 0,4 0 0,-5 0 0,-1 0 0,-4 0 0,4 0 0,-9 0 0,17 0 0,-15 0 0,21 0 0,-17 0 0,9 0 0,0 0 0,7 0 0,1 0 0,11 0 0,-10 0 0,9 0 0,4 0 0,0 0 0,12 0 0,-11 0 0,11 0 0,-5 0 0,7 0 0,0 0 0,0 0 0,0 0 0,8 0 0,20 0 0,-6 0 0,7 0 0,-22 0 0,-7 0 0,0 0 0,-8 0 0,7 0 0,-14 0 0,1 0 0,-3 0 0,-11 0 0,5 0 0,-1 0 0,-9 0 0,9 0 0,-11 0 0,5 0 0,1 0 0,-1 0 0,1 0 0,6 0 0,-5 0 0,4-5 0,-5 4 0,6-3 0,-5 4 0,10 0 0,-10 0 0,17 0 0,-9 0 0,18 0 0,-4 0 0,6-6 0,8 5 0,1-4 0,1 5 0,6 0 0,-6 0 0,-1 0 0,-2 0 0,-14 0 0,5 0 0,-18 0 0,10 0 0,-18 0 0,5 0 0,-12 0 0,4 0 0,-9 0 0,4 0 0,-10 0 0,-1 0 0,-4 0 0,-1 0 0,1 0 0,-1 0 0,0 0 0,0-4 0,10 3 0,3-7 0,10 2 0,6-4 0,-5-1 0,5 1 0,-12 4 0,-1-3 0,-6 8 0,-4-3 0,-1 4 0,-4 0 0,-1 0 0,0-4 0,5 3 0,1-2 0,5-1 0,-1 2 0,-4-2 0,4 4 0,-9 0 0,4 0 0,-4 0 0,3 0 0,3 0 0,9-4 0,1 3 0,5-4 0,7 5 0,-5-4 0,5 2 0,-6-2 0,-6 4 0,-1 0 0,-10 0 0,-1 0 0,-5 0 0,1 0 0,-1 0 0,0 0 0,0 0 0,5-4 0,0 3 0,6-3 0,0 4 0,-1 0 0,1 0 0,-1 0 0,-3 0 0,-3 0 0,-3 0 0,-1 0 0,1 0 0,4 0 0,6 0 0,6 0 0,6 0 0,-1 0 0,1-5 0,-1 4 0,1-4 0,-6 5 0,-1 0 0,-10 0 0,3 0 0,-7 0 0,3-3 0,-5 2 0,0-3 0,1 4 0,-1 0 0,5 0 0,-4 0 0,4 0 0,-4 0 0,-1 0 0,-3 0 0,-2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0:45.893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38 1 24575,'0'43'0,"0"4"0,0 13 0,0 0 0,0 26 0,-5-20 0,5-1 0,-1 3 0,-5-10 0,0-1 0,5 5 0,1 1-241,-4 0 1,2-4 240,2 21 0,0 6 0,0-9 0,0 0 0,0-8 0,0 7 0,0-14 0,0 5 0,0-7 0,0-7 0,0 6 0,0-13 0,0 12 481,0-12-481,0 5 0,0 13 0,0-7 0,0 9 0,0-15 0,0 0 0,0 2 0,0 1 0,0 4 0,-6-5 0,5 7 0,-5-7 0,6 6 0,0-6 0,0 0 0,0 5 0,0-5 0,0 7 0,0 0 0,0 0 0,0 8 0,0-6 0,0 5 0,0-6 0,0-1 0,6 0 0,-5 0 0,5 27 0,-6-13 0,0-21 0,0-1 0,0 13 0,0-14 0,0-2 0,0 4 0,0 2 0,0 0 0,0-3 0,0 40 0,0-29 0,0 7 0,0-2 0,0-15 0,0 5 0,0-5 0,0 1 0,0 4 0,0-5 0,0 24 0,0-20 0,0 17 0,5-13 0,-3 1 0,3 14 0,-5-14 0,0 6 0,0-15 0,0-2 0,0-6 0,0-7 0,0-1 0,0-7 0,0 1 0,0-6 0,0 4 0,0-9 0,0 10 0,0-10 0,0 9 0,0 2 0,0 2 0,0 9 0,0-9 0,0 10 0,0-11 0,0 10 0,0-9 0,0 3 0,0-5 0,0-1 0,0 1 0,0 0 0,0-1 0,0 1 0,0-1 0,0 15 0,0-11 0,0 10 0,0-14 0,0-4 0,0 3 0,0-9 0,0 9 0,0-14 0,0 8 0,0-13 0,0 3 0,0-5 0,0 0 0,0 1 0,0-1 0,0 5 0,0-3 0,0 13 0,0-3 0,0 11 0,0-1 0,0 21 0,0-16 0,0 10 0,0-21 0,0-5 0,0-5 0,0-1 0,0-5 0,0 0 0,0 0 0,0 1 0,0-1 0,0 5 0,5 1 0,-4 4 0,3 1 0,0 0 0,-3-1 0,3-4 0,-4-1 0,0-4 0,0-1 0,0 1 0,4-5 0,-4 4 0,4-4 0,0 5 0,-3-1 0,6 1 0,-6 4 0,7 1 0,-7 4 0,7-4 0,-7 4 0,3-9 0,-4 4 0,0-4 0,3-5 0,-2 4 0,7-4 0,-7 9 0,6-3 0,-6 7 0,3 3 0,-4 0 0,0 4 0,0 0 0,0-4 0,0 4 0,0-10 0,0 3 0,0-7 0,0 3 0,0-5 0,0 0 0,3 1 0,-2-1 0,7 5 0,-7-3 0,8 7 0,-8-3 0,6 0 0,-6-1 0,3-4 0,-4-1 0,4 0 0,-3 1 0,3-1 0,-4 0 0,0 0 0,0 0 0,3-4 0,-2 4 0,3-4 0,-4 5 0,0-1 0,0 0 0,0 0 0,0 0 0,0 0 0,0 0 0,0 0 0,0 1 0,0-1 0,0 0 0,0 1 0,0-2 0,0 1 0,0 0 0,0 0 0,0-1 0,0 1 0,0 0 0,0 0 0,0 1 0,0-1 0,0 0 0,0 1 0,0-1 0,0 0 0,0 0 0,0 0 0,0 0 0,0 5 0,0-3 0,0 2 0,0-3 0,0-1 0,0 1 0,0-1 0,0-4 0,0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0:50.011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1 356 24575,'55'-5'0,"-2"-8"0,14 5 0,-7-13 0,-7 18 0,-8-12 0,13 2 0,-2 0 0,7 0 0,-4 7 0,-15-3 0,0 6 0,1-7 0,-7 10 0,5 0 0,-11 0 0,5 0 0,-6 0 0,-1 0 0,-4 0 0,3 0 0,-9 4 0,-1-3 0,-1 4 0,-9-5 0,9 4 0,4-3 0,-1 7 0,6-7 0,-9 7 0,6-2 0,-4-1 0,4 4 0,-5-4 0,-1 0 0,1 3 0,5-2 0,1-1 0,1 4 0,3-8 0,-4 8 0,6-8 0,-6 7 0,4-7 0,-3 8 0,-1-4 0,13 5 0,-11-5 0,6 4 0,-4-8 0,-3 3 0,-1-4 0,10 0 0,-8 0 0,10 0 0,0 0 0,1 0 0,7 0 0,-1 0 0,7 0 0,-4 0 0,11 0 0,-12 0 0,12-6 0,-4 0 0,6-1 0,7-4 0,-5 4 0,6 0 0,-1-4 0,3 10 0,0-5 0,6 0 0,11 5 0,-20-10 0,25 10 0,-29-4 0,14-1 0,19-2 0,-29 1 0,25-5 0,-29 10 0,14-3 0,-7-1 0,-2 5 0,-15-4 0,5 5 0,-11 0 0,4 0 0,-6 0 0,-1 0 0,0 0 0,0 0 0,-6 0 0,5 0 0,-4 0 0,-1 0 0,-1 0 0,-7 0 0,7 0 0,-5-5 0,5 4 0,-1-4 0,-4 1 0,11 3 0,-5-4 0,13 0 0,-4-2 0,19 1 0,15-4 0,2 8 0,6-8 0,-22 8 0,-7-3 0,0 5 0,0 0 0,1 0 0,-1 0 0,0 0 0,0 0 0,8 0 0,18 0 0,-19 0 0,-12 0 0,-1 0 0,5 0 0,34 0 0,-23 0 0,6 0 0,-6 0 0,11 0 0,-31 0 0,6 0 0,-25 0 0,-6 0 0,4 0 0,-13 0 0,6 0 0,-12 0 0,3 0 0,-5 0 0,1 0 0,-1 0 0,0 0 0,0 0 0,5 0 0,1 0 0,4 0 0,-4 0 0,4-4 0,-4-1 0,10-1 0,-4-2 0,15 2 0,-8-4 0,16-1 0,-11 1 0,18-7 0,-17 6 0,17-6 0,-18 11 0,5-3 0,-7 8 0,-4-8 0,-2 8 0,-10-3 0,3 4 0,-7 0 0,3 0 0,-5 0 0,1 0 0,-1 0 0,0 0 0,1 0 0,-1 0 0,1 0 0,-1 0 0,0 0 0,0 0 0,1 0 0,-1 0 0,0 0 0,1 0 0,4 0 0,-4 0 0,4 0 0,-4 0 0,-1 0 0,0 0 0,1 0 0,-1 0 0,5 0 0,1 0 0,0-4 0,3 3 0,-3-3 0,0 1 0,-1 2 0,-4-3 0,-1 4 0,0 0 0,1 0 0,-1 0 0,0 0 0,5-4 0,6 3 0,1-3 0,4 4 0,-6-5 0,-4 4 0,4-3 0,-8 4 0,2 0 0,-3 0 0,-1 0 0,0 0 0,0 0 0,1 0 0,-1 0 0,0 0 0,1 0 0,-1 0 0,1 0 0,-1 0 0,0 0 0,0 0 0,0 0 0,1 0 0,-1 0 0,0 0 0,0 0 0,0 0 0,0 0 0,0 0 0,0 0 0,-3 0 0,-2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20.061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130 1 24575,'0'26'0,"0"22"0,0 9 0,0 29 0,0-6-1180,0-24 0,0 1 1180,0 36 0,1-25 0,-2 0 39,-4 17-39,5-29 0,-1 0 0,-17 25 0,15 15 0,-15 1 0,16-39 0,2 0 0,-3-7 0,0 0 0,3 3 0,0 0 0,0 40 0,0-5 0,-12 7 0,11-42 0,-1-1 0,-16 22 0,17-24 0,1-1 0,-11 14 554,5 15-554,-7-11 0,7-8 0,0 13 1181,6-17-1181,0 8 586,0-12-586,0-6 0,0 12 0,0 12 0,0 2 0,0 14 0,0-23 0,0 11 0,0-12 0,0 16 0,0-8 0,0-2 0,0-8 0,0 0 0,0 0 0,0-7 0,0 6 0,0 10 0,0 3 0,0 23-768,0-7 768,0 9 0,0-45 0,0 2 0,0 0 0,0 1 0,0 8 0,0 2-567,0 0 1,0 0 566,3 1 0,1-1 0,-3 0 0,-1-2 0,7 29 0,-3-18 0,0-3 0,-2-3-286,2 3 0,-1 0 286,-3-3 0,3-17 0,1 2 0,-3 26 0,6-21 0,-1-2 0,-4 14 0,5-10 0,-1 0 0,-4 16-138,10 7 138,-11 0 0,10-21 0,-10 16 0,10-8 696,-10-3-696,10-7 1132,-10 0-1132,10-6 625,-10 4-625,9-5 158,-8 0-158,8 6 0,-8-14 0,8 14 0,-3-13 0,-1 5 0,4-7 0,-3 8 0,-1-12 0,4 10 0,-9-12 0,9 0 0,-9-1 0,8-11 0,-8-3 0,3-8 0,-4 2 0,0-7 0,0 2 0,4-3 0,-4-1 0,4 5 0,-4 1 0,0 5 0,0 5 0,0-4 0,4 4 0,-3 0 0,4-4 0,-5-1 0,0-1 0,0-1 0,0-2 0,0 2 0,0-8 0,0-1 0,0 0 0,0-6 0,0-3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23.141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0 0 24575,'0'31'0,"0"13"0,0 3 0,0 29 0,0-4 0,0 23-708,0-16 708,0 16 0,0 3 0,0 1-417,0-41 1,0 0 416,0 41 0,0-46 0,0 0 0,0 0 0,0 0-509,0 46 509,0-41 0,0 0 0,0 41-662,0-31 1,0 1 661,0-13 0,0 1 0,0 23 0,0 1 0,0-19 0,0-1 0,0 15 0,0-3 0,0 22-225,0-34 1,0 0 224,0 21 0,0-29 0,0 1 0,0 34 0,0-31 0,0 0 0,0 28 0,0-28 0,0 0 0,0 23 343,6 14-343,2 4 0,-4-44 0,0 1 0,3 3 0,-1 2 0,-5 3 0,0 2-301,5-5 0,1 0 301,-6 10 0,0-2 0,10 27 344,-6-38 0,-2-2-344,4 26 0,5 16 0,-5-9 0,1-2 0,4 10 0,-4-6 0,6 8 0,-7-4 0,4-22 0,-3 12 0,4-6 0,-5-25 0,-1 1 0,7 31 930,-1 9-930,-5-41 0,3 6 576,-8-13-576,3 5 1215,-5-7-1215,0 1 672,0-7-672,0-2 0,0-5 0,0 0 0,0-1 0,0-4 0,0 3 0,0-9 0,0 9 0,0-4 0,0 12 0,0-5 0,0 5 0,0-6 0,0-1 0,0 4 0,0-13 0,0 1 0,0-14 0,0 0 0,0 1 0,0-1 0,0 1 0,0-1 0,0 0 0,0 0 0,0 5 0,0 1 0,0 1 0,0 2 0,0-7 0,0 2 0,0-3 0,0-1 0,0 1 0,0-1 0,0 5 0,0 6 0,0 1 0,0 10 0,0 1 0,0 1 0,0 5 0,0-6 0,0-6 0,0-1 0,0-10 0,0 3 0,0-7 0,0 7 0,0 3 0,0 5 0,0 6 0,0-1 0,0 7 0,0-5 0,0 5 0,0-6 0,5-1 0,-4-4 0,3-7 0,-4-6 0,0 0 0,0-4 0,0 9 0,0-4 0,0 0 0,0 4 0,0-4 0,0 0 0,0 3 0,0-7 0,0 3 0,0-5 0,0 0 0,0 0 0,0 0 0,0 0 0,0 1 0,0-1 0,0 0 0,0 1 0,0-1 0,0 0 0,0 1 0,0-1 0,0 0 0,0 0 0,0 1 0,0-1 0,0 0 0,0 1 0,0-1 0,0-1 0,0 1 0,0 0 0,0 0 0,0 0 0,0-4 0,0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29.035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190 1 24575,'0'43'0,"0"4"0,-6 21 0,-6-6 0,-2 14 0,-3-21 0,3 37 0,-4-25-258,11-16 1,-1 2 257,-11 27 0,11-2 0,-3-10 0,4 0 0,1-6 0,0 6 0,6-8 0,-6 7 515,5-4-515,-5 4 0,6 1 0,-5-6 0,3 6 0,-3-8 0,0-7 0,4 6 0,-4-19 0,5 3 0,0-12 0,0 0 0,0-1 0,0 1 0,0 6 0,0-5 0,0 18 0,0-10 0,0 34 0,0-23 0,0 23 0,0-21 0,0 8 0,0-1 0,0 0 0,0-7 0,0-2 0,5-6 0,1-1 0,10 0 0,3 16 0,-1-5 0,1 29 0,-6-4-563,-6-27 0,0 1 563,0-1 0,0 2 0,1 9 0,0 0 0,-1-3 0,0-1 0,0-9 0,0 0 0,1 4 0,-1 2 0,-4 2 0,1-1 0,2-5 0,0 0 0,-5 9 0,0-3 0,10 11 0,-10 5 0,4-20 0,1 12 0,-5-14 1126,4 15-1126,-5-6 0,0 5 0,0-6 0,0 6 0,0-11 0,0 10 0,0-20 0,0 5 0,0-6 0,5-1 0,-4 1 0,4-1 0,0 1 0,-3 14 0,3-11 0,-5 18 0,0-13 0,0 7 0,0 0 0,0 0 0,0 1 0,0-1 0,0 0 0,0 0 0,0 0 0,0 0 0,0 0 0,0 8 0,0-6 0,0 5 0,0-7 0,0 8 0,0-6 0,0 14 0,0-14 0,0 6 0,0-1 0,0-5 0,0 6 0,0-15 0,0 6 0,0-6 0,0 26 0,4-21 0,3 20 0,-1-31 0,5 11 0,-5-12 0,6 13 0,-1-13 0,-4-1 0,2-8 0,-7-12 0,6-1 0,-7-10 0,3-1 0,-4-5 0,4 1 0,-3-5 0,3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32.083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0 0 24575,'0'21'0,"0"0"0,0 3 0,0 1 0,0 0 0,0 5 0,0-5 0,0 5 0,0 1 0,0 6 0,0-5 0,0 34 0,0-28 0,0 43 0,0-45 0,0 36 0,0-30 0,0 17 0,0-14 0,0-7 0,0-6 0,0-8 0,0-6 0,0 1 0,0-5 0,0-1 0,0 0 0,0-4 0,0 14 0,0-8 0,0 15 0,0-5 0,0 6 0,0 5 0,0 3 0,0 5 0,0 1 0,0-7 0,0 5 0,0-11 0,0 11 0,5-11 0,-4 5 0,3-6 0,1-1 0,-4 1 0,4 6 0,-5-5 0,0 11 0,0-5 0,0 13 0,0 3 0,5 13 0,-3-5 0,4 14 0,-6-6 0,0 0 0,0-16 0,0 2 0,0 22 0,0-22 0,0 0 0,0 22 0,0 17 0,5-27 0,1 16 0,6-31 0,0 7 0,0 0 0,-1-7 0,-4-1 0,3-8 0,-9 0 0,4 1 0,-5-1 0,5 1 0,-4-1 0,4 0 0,-5 1 0,0-1 0,5 1 0,-4-1 0,9 1 0,-3 26 0,-1-20 0,5 27 0,-10-25 0,4 0 0,-5-1 0,0-8 0,0 1 0,0-7 0,0 5 0,0-5 0,5 7 0,-3-1 0,2 1 0,2 6 0,-5-5 0,4 47 0,-5-31 0,0 32 0,0-34 0,0 0 0,0 0 0,6 0 0,0-7 0,6 6 0,0-6 0,-1 0 0,-4 5 0,-2-4 0,-5 22 0,0-19 0,0 18 0,0-14 0,0 1 0,0 5 0,0-6 0,0-14 0,-5-4 0,4-12 0,-3-10 0,4 5 0,0-5 0,0 2 0,-5 7 0,-1 1 0,0 7 0,-4 7 0,9-1 0,-8-5 0,7-3 0,-2-5 0,4-10 0,0 1 0,-4-12 0,3 8 0,-2-4 0,3 10 0,0 7 0,0 1 0,0 11 0,0-5 0,0 7 0,0-1 0,0-6 0,0-1 0,0-6 0,0-6 0,0-6 0,0-6 0,0 6 0,0-4 0,0 9 0,0 0 0,0 7 0,0 1 0,0 18 0,-5-10 0,-2 19 0,1-13 0,-5 5 0,10-13 0,-4-1 0,1-6 0,3-10 0,-4 1 0,5-12 0,0 3 0,0 0 0,0-4 0,0 9 0,0-9 0,0 9 0,0-4 0,0 0 0,0-1 0,0 0 0,0-4 0,0 4 0,0-5 0,0 1 0,0-1 0,0 0 0,0 0 0,-4 1 0,3-1 0,-2 0 0,3 0 0,0 1 0,0-2 0,0 2 0,0-1 0,0 0 0,0 0 0,0 0 0,0 0 0,0 0 0,0-3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45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1 383 24575,'0'-19'0,"0"-3"0,0 11 0,0-2 0,0 4 0,0 0 0,0 1 0,0-6 0,0 4 0,0-4 0,0 0 0,0 4 0,0-9 0,0 9 0,0-4 0,0 6 0,0-1 0,4 0 0,-3 0 0,3 0 0,-1 4 0,-2-2 0,7 2 0,-3-9 0,0 4 0,4-9 0,-8 9 0,8-4 0,-8 5 0,6 1 0,-2 3 0,0-6 0,-2 5 0,-3-5 0,0 6 0,0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37.608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0 0 24575,'0'12'0,"0"10"0,0-2 0,0 6 0,0 9 0,0 13 0,0-12 0,0 44 0,0-34 0,0 30 0,0-8 0,0 2 0,0 7 0,0 9 0,0 3 0,0-16 0,0 10 0,0-12 0,0 1 0,0 12 0,0-22 0,0 6 0,0-9 0,0-6 0,0-1 0,0-8 0,0 8 0,0-12 0,0 10 0,0-12 0,0 6 0,0 1 0,0-7 0,0 5 0,5-11 0,-4 0 0,3-3 0,-4-4 0,0 1 0,5-3 0,-4-4 0,7 0 0,-7 5 0,3-4 0,-4 9 0,5-4 0,-4 6 0,3-1 0,-4 7 0,0-5 0,0 11 0,0 3 0,5 0 0,-4 0 0,4-3 0,-5-5 0,5 7 0,-3 6 0,3 2 0,-5 8 0,0-1 0,0 0 0,0 0 0,0 0 0,0 0 0,4-7 0,-2-1 0,8-1 0,-9-5 0,10 5 0,-5-6 0,0 6 0,4 2 0,-9 0 0,5 5 0,-1 15 0,-4-15 0,4 14 0,-5-28 0,0 1 0,0-7 0,0-1 0,0-7 0,0 1 0,0 6 0,0-5 0,0 5 0,0-1 0,0 3 0,0 5 0,0 1 0,0 6 0,0-11 0,0 4 0,0-19 0,0-1 0,0-6 0,0-3 0,0-3 0,0-3 0,0-1 0,0 1 0,0 9 0,0 3 0,0 15 0,5 9 0,1 1 0,7 28 0,-2-23 0,3 31 0,-8-27 0,5 20 0,-4-20 0,0 11 0,3-20 0,-9 6 0,4-14 0,-5-1 0,0-7 0,0 7 0,0 1 0,0 7 0,0-1 0,-10 1 0,2 6 0,-8-5 0,4 6 0,2-14 0,-1-1 0,5-12 0,2 8 0,4-7 0,0 2 0,0 1 0,0 2 0,0 2 0,0 10 0,0-11 0,0 11 0,0-11 0,0 11 0,0-11 0,0 4 0,4-5 0,2 0 0,4-1 0,0 1 0,-4 0 0,-1-6 0,-5 4 0,0-13 0,0 2 0,0-10 0,0 1 0,0-1 0,0 5 0,0 1 0,0 10 0,0 1 0,0 6 0,0 0 0,0-6 0,0 4 0,0-9 0,0 0 0,0-8 0,0-3 0,0-1 0,0 11 0,0-4 0,0 14 0,0 3 0,0 6 0,0 26 0,0-14 0,5 14 0,-4-20 0,8-11 0,-8 3 0,3-21 0,-4 8 0,0-14 0,0 4 0,0-4 0,0-1 0,0 0 0,0 1 0,0-1 0,0 0 0,0 1 0,0-1 0,0 1 0,0-1 0,0 0 0,0 5 0,0 1 0,0 0 0,0-1 0,0-4 0,0-1 0,0 1 0,0-1 0,0 0 0,0 0 0,0-1 0,0 1 0,0-4 0,0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04.795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85 24575,'22'0'0,"8"0"0,15 0 0,16 0 0,18 0 0,9 0-497,-36 0 1,2 0 496,-1 0 0,2 0-457,7 0 1,3 0 456,5 0 0,1 0-904,5 0 1,2 0 903,-1 0 0,0 0 0,-2 0 0,0 0 0,2 0 0,-2 0 0,-10 0 0,1 0-535,9 0 0,0 0 535,-10 0 0,0 0 0,0 0 0,1 0 0,9 0 0,-1 0 0,-13 0 0,1 0 0,18 0 0,1 0 0,-15 0 0,1 0 0,13 0 0,2 0-464,-5-4 1,0 1 463,0 2 0,0 0 0,6-2 0,-4-2 171,-24 0 1,-2 0-172,10 4 0,-3-1 0,21-9 0,7 11 0,-2 0 1498,-9 0-1498,-7-10 1132,-3 7-1132,-7-8 1830,-7 11-1830,-2 0 747,1 0-747,-12 0 160,10 0-160,-18 0 0,11 0 0,-5 0 0,0 0 0,5 0 0,-4 0 0,12 0 0,2 0 0,7 0 0,8 0 0,-6 0 0,14 0 0,-14 6 0,-1-5 0,-10 9 0,13-8 0,-21 7 0,14-8 0,-27 4 0,7 0 0,1-4 0,7 4 0,-1-5 0,1 0 0,6 5 0,2-4 0,7 5 0,-7-6 0,-1 0 0,-1 0 0,-5 0 0,6 0 0,-8 0 0,1 0 0,-1 0 0,-6 0 0,5 0 0,-5 0 0,1 0 0,17 0 0,-20 0 0,20 0 0,-24 0 0,5 0 0,-6 0 0,-1 0 0,1 0 0,6 0 0,-5 0 0,11 0 0,-11 0 0,5 0 0,-7 0 0,1 0 0,6 0 0,-5 0 0,5 0 0,-7 0 0,1 0 0,0 0 0,-6 0 0,4 0 0,-9 0 0,9-5 0,-9 4 0,4-3 0,-5 4 0,0 0 0,-1 0 0,-4 0 0,-1 0 0,-4 0 0,-1 0 0,0 0 0,1 0 0,-1-4 0,0 3 0,0-2 0,0 3 0,5-4 0,7 2 0,0-2 0,9 0 0,2 3 0,2-8 0,-2 7 0,-2-7 0,-3 8 0,-1-7 0,-1 7 0,-10-4 0,-1 2 0,0 2 0,1-3 0,4 4 0,-3 0 0,2 0 0,-3 0 0,-4 0 0,-1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06.857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0 1 24575,'33'0'0,"9"0"0,28 0 0,10 0-784,-28 0 1,2 0 783,45 0 0,-41 0 0,0 0 0,41 0 0,-37 0 0,2 0-644,-4 0 1,0 0 643,9 0 0,3 0 0,9 0 0,1 0-692,2 0 0,1 0 692,11 0 0,0 0 0,1 0 0,-1 0 0,0 0 0,0 0 0,-6 0 0,-2 0 0,-9 0 0,-2 0-472,3 0 0,-2 0 472,-16 0 0,-2 0 0,5 0 0,0 0 0,-12 0 0,-2 0 172,3 0 0,-1 0-172,29 0 0,12 0 0,-32 0 0,14 0 1181,-14 0-1181,-1 0 2131,-10 5-2131,-13-4 1169,-1 4-1169,-6-5 357,-1 0-357,1 0 0,-1 0 0,7 0 0,1 0 0,7 0 0,6 0 0,-5 0 0,12 0 0,-12 0 0,6 0 0,-8 0 0,1 0 0,6 0 0,-5 0 0,5 0 0,-7 0 0,0 0 0,1 0 0,6 0 0,-5 0 0,6 0 0,-1 0 0,-5 0 0,5 0 0,-6 0 0,40 5 0,-31 1 0,-5-2 0,2-1 0,20 2 0,-6 0 0,18-4 0,-28 4 0,12-5 0,-7 5 0,0-3 0,-7 8 0,6-9 0,-13 4 0,20-5 0,-3 0 0,14 0 0,0 0 0,18 0 0,-21 0 0,18 0 0,-30 0 0,-1 0 0,-16 0 0,-13 0 0,-8 0 0,-10 0 0,-1 0 0,0 0 0,6 0 0,1 0 0,9 0 0,-4 0 0,6 0 0,-1 0 0,-4 0 0,-2 0 0,0 0 0,-4 0 0,9 0 0,-4 0 0,0 0 0,11 0 0,-10 0 0,11 0 0,-12 0 0,5 0 0,-10 0 0,9 0 0,-9 0 0,-1 0 0,-1 0 0,0 0 0,-3 0 0,1 0 0,-7 0 0,-1 0 0,0-3 0,-4-2 0,0 1 0,-4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08.570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96 24575,'22'0'0,"15"0"0,18 0 0,7 0 0,22 0 0,-35 0 0,2 0-893,8 0 1,3 0 892,13 0 0,2 0-769,0 0 1,1 0 768,9 0 0,3 0 0,0 0 0,0 0 0,6 0 0,0 0 0,1 0 0,-2 0 0,-6 0 0,0 0 0,6 0 0,-2 0 0,-14 0 0,-3 0-409,-12 0 0,-1 0 409,-1 0 0,-3 0 0,24 0 0,-27 0 0,3 0 0,0 0 0,0 0 0,-3 0 0,0 0 0,2 0 0,0 0 0,39 0 0,0 0 0,-45 0 0,2 0 0,0 0 0,0 0 0,5 0 0,0 0 0,0 0 0,0 0 0,1 0 0,-2 0-217,34 0 217,-41 0 0,0 0 0,29 0 244,-16 1 0,0-2-244,17-4 0,-24 5 0,-1-1 0,7-4 1732,14 5-1732,-7 0 918,-2 0-918,-8 0 259,0 0-259,-7 0 768,-2 0-768,-7 0 192,0 5-192,1 1 0,14 6 0,-17-1 0,36 2 0,-20-7 0,10-1 0,6-5 0,-11 0 0,14 0 0,1 0 0,-8 0 0,5 0 0,-13 0 0,6 0 0,-8 0 0,0 0 0,0 0 0,-7 0 0,6 0 0,-13 0 0,12-5 0,11-2 0,3 0 0,23-6 0,-15 6 0,-2 0 0,-3-5 0,-5 5 0,0 0 0,-9-4 0,-10 10 0,-12-4 0,3 0 0,-15 4 0,28-4 0,-24 5 0,19 0 0,-19 0 0,-6 0 0,-1 0 0,-6 0 0,-3 0 0,-3 0 0,-3 0 0,-1 0 0,0 0 0,5 0 0,1 0 0,10 0 0,-4 0 0,-1 0 0,-1 0 0,-9 0 0,4 0 0,-4 0 0,-1 0 0,0 0 0,0 0 0,1 0 0,-1-4 0,1-1 0,-1-3 0,0-1 0,1 5 0,-1-4 0,-3 7 0,-1-2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10.825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14 24575,'17'0'0,"18"0"0,7 0 0,26 0 0,-6 0 0,22 0 0,-12 0 0,23 0 0,-16 0-1220,16 0 1220,3 0 0,0 0 0,-31 0 0,2 0-711,-8 0 1,2 0 710,22 0 0,4 0-1036,-4 0 0,0 0 1036,5 0 0,0 0 0,-2 0 0,0 0 0,1 0 0,0 0 0,-6 0 0,0 0 0,12 0 0,-1 0 0,-15 0 0,-1 0 0,10 0 0,-2 0 0,-13 0 0,-2 0-630,-1 0 0,0 0 630,-5 0 0,-2 0-16,-5 3 1,0 1 15,1-3 0,0-1 0,-5 4 0,0-1 0,4-3 0,-1 0 0,42 0 0,-42 0 0,1 0 0,-4 0 0,0 0 0,0 0 0,1 0 0,4 0 0,-3 0 1390,20 0-1390,24 0 0,-43 0 0,26 0 0,-13-6 0,0 5 0,23-5 0,-19 6 0,7 0 0,-7 0 0,-2 0 0,7 0 0,7 0 0,-8 0 0,-1 0 0,1 0 0,-8 0 0,-3 5 2085,-7 2-2085,1 5 1560,-1-5-1560,-1-2 963,9 1-963,-6-5 6,12 5-6,-25-6 0,-4 0 0,-25 0 0,-7 0 0,5 0 0,-3 0 0,15 5 0,-5-4 0,5 3 0,1-4 0,-1 0 0,1 0 0,-10 0 0,2 0 0,-14 0 0,4 0 0,5 0 0,-7 0 0,18 0 0,-3 0 0,13 0 0,5 0 0,1 0 0,-1 0 0,-6 0 0,-1-4 0,-11 3 0,-3-4 0,1 0 0,-4 4 0,10-3 0,8-2 0,-4 5 0,23-4 0,-17 0 0,18 4 0,-12-4 0,6 5 0,-8-5 0,-11 4 0,-3-4 0,-11 5 0,-5 0 0,-1 0 0,-5 0 0,4 0 0,8-5 0,4 4 0,20-4 0,-10 5 0,16 0 0,-18-4 0,-1 3 0,-11-4 0,-8 5 0,-3 0 0,-1 0 0,0 0 0,5 0 0,-7 0 0,2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13.376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1 153 24575,'22'0'0,"2"0"0,6 0 0,7 0 0,2 0 0,5 0 0,7 0 0,10 0 0,-6 0 0,12 0 0,-7 0 0,19 0 0,1 0 0,-2 0 0,6 0 0,-3 0 0,7 0-451,-36 0 1,0 0 450,39 0 0,-34 0 0,1 0 0,41 0 0,-9 0 0,-28 1 0,0-2 0,26-11 0,-25 10 0,1 1 0,-11-5 0,0 0 0,1 2 0,0 1 0,0-1 0,0 0 0,5 1 0,-3-2 0,27-6-199,-32 10 1,0 1 198,21-6 0,14 1 0,-9 3 0,-7-4 0,-2 6 0,-8 0 0,0 0 0,16 0 0,-4 0 0,0 0 0,1 0 0,-10 0 0,7 6 0,5-5 0,-5 4 0,7 1 0,-8-4 0,7 3 0,-7-5 0,8 0 0,-7 0 0,5 0 0,-13 0 0,6 0 882,-1 0-882,-5 0 0,6 0 0,18 0 0,-12 0 0,22 0 0,-27 0 0,7 0 0,-6 0 0,7 0 0,0 0 0,1 0 0,-1 0 0,-7 0 416,-2 0-416,-8 0 0,0 0 0,0 0 0,-1 0 0,1-5 0,0 4 0,-7-5 0,6 6 0,-13 0 0,5 0 0,1 0 0,-6 0 0,12 0 0,-5 0 0,0 0 0,6 0 0,-6 0 0,0 0 0,-2 0 0,-6 0 0,-7 0 0,5 0 0,-11 0 0,5 0 0,-7 0 0,1 0 0,0 0 0,-6 0 0,-1 0 0,-5 0 0,-1 0 0,10 0 0,-12 0 0,11 0 0,-13 0 0,4 0 0,-4 0 0,4-4 0,-4-1 0,0 0 0,-1-3 0,0 3 0,-3 0 0,2-3 0,-3 7 0,-1-6 0,1 6 0,-1-3 0,0 1 0,0 2 0,0-3 0,0 4 0,0 0 0,0 0 0,0-3 0,-4-2 0,0-3 0,-4 4 0,0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15.448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1 408 24575,'51'0'0,"-4"0"0,13 0 0,-9 0 0,33 0 0,-5 0 0,-7 0 0,20 0 0,-34 0 0,33 0 0,-26 0 0,21 0 0,-9 0-972,19 0 972,-6 0 0,8 0 0,-3 0 0,-42 0 0,2 0-427,-1 0 1,3 0 426,11 1 0,2-2 0,1-5 0,0-2 0,-5 0 0,1-1-887,13-4 0,0 0 887,-8 2 0,1 0 0,10-1 0,-1 0 0,-8 3 0,-3 1-624,-15 0 1,1-1 623,22-3 0,-1 1 0,-26 6 0,0 0 0,29-4 0,1 0 0,-22 2 0,-2 1 0,1 1 0,0 1-6,-5 1 0,0-2 6,4-1 0,-1-1 0,43-1 0,-42 2 0,-2-2 0,27-5 0,-32 6 0,-1 0 0,31-6 0,7-6 0,-2 4 793,-17 2-793,-1 2 1725,-8 5-1725,-7-1 1447,5 1-1447,-4 6 743,22 0-743,-4 0 0,14 0 0,-23 0 0,-12 0 0,0 0 0,4 0 0,-2 1 0,5-2 0,41-4 0,-4-2 0,-42 3 0,-2 0 0,17-7 150,0 10-150,-6-4 0,6 5 0,-8 0 0,8 0 0,-6 0 0,13 0 0,-5 0 0,8 0 0,-1 0 0,-7 0 0,6 0 0,-14 0 0,-1 0 0,-3 5 0,-12-4 0,32 10 0,-27-10 0,20 5 0,-26-6 0,-1 5 0,0-4 0,1 9 0,-1-9 0,0 4 0,1-5 0,-7 4 0,5-2 0,-11 7 0,5-8 0,-7 3 0,7 1 0,-5-4 0,5 4 0,-6-5 0,-6 5 0,4-4 0,-3 3 0,-1-4 0,-1 0 0,-10 0 0,-1 0 0,-5 3 0,0-2 0,1 3 0,-4-4 0,-2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52.133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122 0 24575,'0'44'0,"0"-4"0,0 44 0,0 11-1478,0-37 0,0 4 1478,0 6 0,0 1 0,0-2 0,0-3 158,0-11 1,0-1-159,0 5 0,0-2 0,0 35 0,0-31 0,0 1 0,0-4 0,0-1 0,0 38 0,0-36 0,0-3 0,0 1 0,0-5 0,0 2 0,0 11 626,0 6-626,0-1 0,0-8 0,0 0 1497,0-6-1497,0-3 516,0-6-516,0-7 0,0 5 0,0-11 0,0 26 0,0-9 0,-6 26 0,-1-5 0,-5-7 0,-7 11 0,6-12 0,-6 8 0,3-10 0,8-15 0,-7-2 0,14-16 0,-4 9 0,5-16 0,0 9 0,0-9 0,0 4 0,0 0 0,0 1 0,0 6 0,0 5 0,5 3 0,-4 12 0,4 2 0,0 7 0,-3-6 0,8 4 0,-3-5 0,5 7 0,0-7 0,-1 6 0,1-13 0,-6 12 0,4-12 0,-3 13 0,4-6 0,-4 27 0,-2-15 0,-5 8 0,0-15 0,0-12 0,5-1 0,-4-8 0,4-6 0,-5 0 0,0-1 0,0 1 0,0-1 0,0 7 0,0-5 0,0 18 0,0-10 0,0 12 0,0-8 0,0 0 0,0 1 0,0-1 0,0-5 0,0 4 0,0-5 0,0 6 0,0 1 0,0-1 0,0 16 0,0-12 0,0 18 0,0-13 0,0 0 0,0 5 0,0-11 0,0 4 0,5-6 0,1-1 0,10 20 0,-4-14 0,5 21 0,-6-25 0,0 5 0,0-6 0,-4-1 0,2 1 0,-2-1 0,4 1 0,0-1 0,-5 1 0,4 6 0,-8-5 0,3 6 0,-5-8 0,0-5 0,0 3 0,0-3 0,0-1 0,0 5 0,5-11 0,-4 11 0,3-11 0,1 31 0,-4-20 0,4 15 0,-5-21 0,0-7 0,0 1 0,0-6 0,0-1 0,0-10 0,0-1 0,4 0 0,-2 1 0,2 5 0,0 5 0,-3 1 0,4 6 0,-5-1 0,0-4 0,0-2 0,0-10 0,0-1 0,0-5 0,0 0 0,0 1 0,4-1 0,-3 0 0,2 1 0,1-1 0,-3 0 0,3 1 0,-4-1 0,0 0 0,0 0 0,3 0 0,-2 1 0,3-1 0,-4 0 0,0 1 0,0 4 0,0 1 0,0 0 0,0 3 0,0-7 0,0 3 0,0-5 0,0 1 0,0-1 0,0 1 0,4-1 0,-3 0 0,2 1 0,-3-1 0,0 1 0,0-1 0,4-3 0,-3 2 0,2-6 0,-3 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3:23.546"/>
    </inkml:context>
    <inkml:brush xml:id="br0">
      <inkml:brushProperty name="width" value="0.1" units="cm"/>
      <inkml:brushProperty name="height" value="0.1" units="cm"/>
      <inkml:brushProperty name="color" value="#C93431"/>
    </inkml:brush>
  </inkml:definitions>
  <inkml:trace contextRef="#ctx0" brushRef="#br0">897 1678 24575,'0'-16'0,"0"-1"0,0 3 0,0-4 0,0 4 0,0-16 0,0 8 0,0-8 0,-5 6 0,-6-7 0,-4 4 0,-2-15 0,-2 10 0,2-7 0,-5-4 0,2 11 0,-2-11 0,0 5 0,1 0 0,4 1 0,2 6 0,1 0 0,-2 1 0,-5-1 0,2 6 0,-1-4 0,1 9 0,-1-10 0,1 10 0,-6-4 0,9 0 0,-7 3 0,8-3 0,-5 0 0,6 4 0,-5-4 0,9 0 0,-8 4 0,7-4 0,-7 0 0,7 4 0,-8-9 0,9 9 0,-9-9 0,4 9 0,-5-9 0,0 3 0,4-4 0,-4-7 0,9 5 0,-5 1 0,6 1 0,1 10 0,3-4 0,-2 6 0,3 4 0,-4-4 0,1 9 0,-1-4 0,0 4 0,1 1 0,0 0 0,-1-1 0,1 5 0,1 0 0,2 8 0,2 0 0,3 4 0,-4 5 0,3 1 0,-3 5 0,-1 5 0,4 1 0,-8 5 0,8-4 0,-4 3 0,2-14 0,2 8 0,-3-13 0,4 3 0,0-5 0,0 0 0,0 1 0,0-8 0,0-14 0,0-3 0,0-16 0,0 12 0,4-10 0,-2 5 0,7-6 0,-8 1 0,7 5 0,-7-5 0,4 10 0,-5-4 0,3 10 0,-2-3 0,3 7 0,-4-3 0,0 5 0,0 0 0,0-1 0,3 5 0,2 0 0,7 4 0,3 0 0,3 4 0,1 2 0,-1 3 0,1 0 0,0 0 0,-1 1 0,1-1 0,-5 0 0,3 0 0,-3 0 0,5 0 0,-1 0 0,-4 0 0,3 0 0,-7 0 0,3-4 0,-5 2 0,0-6 0,1 3 0,-1-4 0,1 0 0,-1 0 0,0 0 0,0 0 0,0 0 0,1 0 0,-5 4 0,0-3 0,-4 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8:33:36.785"/>
    </inkml:context>
    <inkml:brush xml:id="br0">
      <inkml:brushProperty name="width" value="0.1" units="cm"/>
      <inkml:brushProperty name="height" value="0.1" units="cm"/>
      <inkml:brushProperty name="color" value="#C93431"/>
    </inkml:brush>
  </inkml:definitions>
  <inkml:trace contextRef="#ctx0" brushRef="#br0">0 1 24575,'17'0'0,"5"0"0,3 0 0,6 0 0,0 0 0,5 0 0,3 0 0,-1 0 0,-1 0 0,-6 0 0,-1 0 0,-5 0 0,-1 0 0,-9 0 0,2 0 0,-7 0 0,12 4 0,-11 1 0,12 5 0,-4-6 0,1 5 0,10-8 0,-10 7 0,9-3 0,-4 1 0,1 2 0,-2-2 0,-6 3 0,1-4 0,-1 3 0,-4-3 0,-1 4 0,0 0 0,-3-1 0,3 1 0,-5-1 0,1 1 0,-1-4 0,0-2 0,-3 1 0,2-3 0,-6 6 0,6-2 0,-2-1 0,3 3 0,-3-2 0,3 4 0,-4-1 0,5 0 0,-1 5 0,1-3 0,4 3 0,-3-4 0,3-1 0,-5 1 0,1-1 0,-1 1 0,-3-1 0,-2 0 0,-3 0 0,4 0 0,-3 0 0,3 1 0,0-1 0,0 0 0,4-3 0,-4 2 0,3-6 0,-2 2 0,-16 2 0,7-1 0,-20 6 0,10-6 0,-10 0 0,4 1 0,-4-4 0,0 3 0,9-4 0,-8 0 0,9 0 0,0 3 0,1-2 0,4 3 0,1-4 0,-1 0 0,8 0 0,10 0 0,1 0 0,7 0 0,-4 0 0,-4 0 0,4 0 0,-4 0 0,-1 0 0,-3 4 0,2-3 0,-3 3 0,5-1 0,-1-2 0,0 7 0,1-7 0,-1 2 0,0-3 0,1 0 0,-1 0 0,1 0 0,-5-10 0,0-1 0,-4-9 0,0-4 0,0-1 0,0-6 0,0 6 0,0 1 0,0 5 0,0 5 0,0 1 0,0 5 0,0 0 0,0 0 0,0 0 0,3 0 0,2 3 0,-1-2 0,-1 3 0,2-9 0,-4 3 0,7 1 0,-8 1 0,8 4 0,-7-5 0,6 5 0,-6-4 0,3 3 0,-4-3 0,3 0 0,-2-1 0,3 1 0,0 3 0,-3-2 0,6 6 0,-6-6 0,5 7 0,-5-4 0,3 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55897-D728-0132-2766-BAC939FD2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0D18A2-8532-1129-F8D6-619D26D6A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11CB7-F1FA-D581-27D5-D3090647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DF6DC-824A-E222-7157-858C4593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C0B2-92D1-C62B-46AE-6E310C27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30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C2D8-994E-F6B2-4FB3-6C50544C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FCBC3A-6C85-44EB-4BE4-123F84D1A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CDEE4-3747-5E5F-B433-3B2DAB450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6B2C7-E29F-A738-437D-2B652BC21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CB041-A3BB-9AD6-9953-3AB23F43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69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0C5D64-291A-AB9F-486B-CAF1181BE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12421C-9A1C-D085-9FFB-ADD793700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7C483-438E-0FD2-9DF7-87465963B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957D7-9C10-3095-948B-F3995B4CB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E56D5-2A9F-5B65-C60E-ACF416E3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4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BDFC-1B3A-713B-E137-D8C406852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55B42-9DD8-90C7-C6C7-B95640A16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C5F87-A2D6-39A5-3CB4-66B826CB0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8E971-CA5C-FC15-41A2-570720578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825AD-535F-FDA6-5C0D-9BE93D14B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9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69E7-6AC2-04BA-52B6-13E31FA3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CA4B1-6DEE-029C-E9D0-7D97B78E5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8F8C2-0DE1-C439-3B23-25DBEC77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C8420-3F76-A010-8411-6847EB05F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04F58-E234-41DC-A217-80179CEDA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37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A428-3484-D75D-5984-D5D24BD6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FDB37-F71C-02D6-E9A0-46325AC26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CFB6ED-852B-B449-C5B0-FA5D158C9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B9E30-F5DF-CEBD-1F37-95470AFF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C4CF7-2668-DBF1-A38D-B496FACFE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E50F3-1D7D-36C2-4E6D-B207561A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14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968BD-9BCD-F6E1-B426-6931ECA20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F91C0-81E4-7F8C-4382-B3747C68B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9AA49B-7039-BA3F-8126-CA7D05D92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262059-5A87-4EDE-3DF9-92D366AD2F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F3CC3-6833-7B45-D54A-DEC21BDA2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6643F9-226A-7B21-1163-58176FAAD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648FF1-84CB-C339-74C9-D45719D7D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3254E1-BD21-DB99-9BB5-9228C25D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84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8A542-6623-B359-6CFD-BD449456E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1FA90-A037-BB01-A925-C65F08ADA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79C256-42D6-2F20-CBDA-EA1BED115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E1225-5DAD-86D3-26B1-3E6817076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8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DD815F-DB5C-5987-F0FE-FEB48F318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E8A2FB-FDD6-7FBD-8FFF-C41E155F0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F2E41-AA80-8279-2F74-4AA2F6054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3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89BB4-1EF2-7BB9-1AE3-07E31251C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3A79-AF25-FE9C-6855-06F07C496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9E4923-A755-5902-6970-1D4084766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31A22-C9EC-A817-0608-B539A94ED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8E9AC-DEC1-571B-D59A-43743B9AF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A70BA-D895-AEF4-94EF-3DA7D1F8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13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C88C-F337-6435-D769-333320084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F2D439-43CA-A2FC-47F7-315E4B34B4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70504F-7B80-CD84-716F-6B21E25AE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1AC90-7827-0416-C76B-563C3BEA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3920D-E496-9CFB-B90C-5358EAB4F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005AF-5ACF-0959-1EA3-7D9A932E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63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4E4D30-F556-6A49-C2E1-AE331EA9F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C106E-DF29-281F-FD9A-493A122E0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556C0-08F2-D48E-B1C1-4F39AF6D64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C74B4-5C3F-2645-AB40-E7EEE58200A1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A96E2-C043-0C69-9891-4947B863C6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0C8D8-7D00-C217-1ECD-3A997DC84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2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7.png"/><Relationship Id="rId42" Type="http://schemas.openxmlformats.org/officeDocument/2006/relationships/image" Target="../media/image21.png"/><Relationship Id="rId47" Type="http://schemas.openxmlformats.org/officeDocument/2006/relationships/customXml" Target="../ink/ink23.xml"/><Relationship Id="rId50" Type="http://schemas.openxmlformats.org/officeDocument/2006/relationships/image" Target="../media/image25.png"/><Relationship Id="rId55" Type="http://schemas.openxmlformats.org/officeDocument/2006/relationships/customXml" Target="../ink/ink27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40" Type="http://schemas.openxmlformats.org/officeDocument/2006/relationships/image" Target="../media/image20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" Type="http://schemas.openxmlformats.org/officeDocument/2006/relationships/customXml" Target="../ink/ink2.xml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2.png"/><Relationship Id="rId52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4.png"/><Relationship Id="rId56" Type="http://schemas.openxmlformats.org/officeDocument/2006/relationships/image" Target="../media/image28.png"/><Relationship Id="rId8" Type="http://schemas.openxmlformats.org/officeDocument/2006/relationships/image" Target="../media/image4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46" Type="http://schemas.openxmlformats.org/officeDocument/2006/relationships/image" Target="../media/image23.png"/><Relationship Id="rId20" Type="http://schemas.openxmlformats.org/officeDocument/2006/relationships/image" Target="../media/image10.png"/><Relationship Id="rId41" Type="http://schemas.openxmlformats.org/officeDocument/2006/relationships/customXml" Target="../ink/ink20.xml"/><Relationship Id="rId5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24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.png"/><Relationship Id="rId117" Type="http://schemas.openxmlformats.org/officeDocument/2006/relationships/image" Target="../media/image73.png"/><Relationship Id="rId21" Type="http://schemas.openxmlformats.org/officeDocument/2006/relationships/customXml" Target="../ink/ink37.xml"/><Relationship Id="rId42" Type="http://schemas.openxmlformats.org/officeDocument/2006/relationships/image" Target="../media/image49.png"/><Relationship Id="rId47" Type="http://schemas.openxmlformats.org/officeDocument/2006/relationships/customXml" Target="../ink/ink50.xml"/><Relationship Id="rId63" Type="http://schemas.openxmlformats.org/officeDocument/2006/relationships/customXml" Target="../ink/ink61.xml"/><Relationship Id="rId68" Type="http://schemas.openxmlformats.org/officeDocument/2006/relationships/customXml" Target="../ink/ink66.xml"/><Relationship Id="rId84" Type="http://schemas.openxmlformats.org/officeDocument/2006/relationships/customXml" Target="../ink/ink82.xml"/><Relationship Id="rId89" Type="http://schemas.openxmlformats.org/officeDocument/2006/relationships/image" Target="../media/image59.png"/><Relationship Id="rId112" Type="http://schemas.openxmlformats.org/officeDocument/2006/relationships/customXml" Target="../ink/ink96.xml"/><Relationship Id="rId16" Type="http://schemas.openxmlformats.org/officeDocument/2006/relationships/image" Target="../media/image36.png"/><Relationship Id="rId107" Type="http://schemas.openxmlformats.org/officeDocument/2006/relationships/image" Target="../media/image68.png"/><Relationship Id="rId11" Type="http://schemas.openxmlformats.org/officeDocument/2006/relationships/customXml" Target="../ink/ink32.xml"/><Relationship Id="rId32" Type="http://schemas.openxmlformats.org/officeDocument/2006/relationships/image" Target="../media/image44.png"/><Relationship Id="rId37" Type="http://schemas.openxmlformats.org/officeDocument/2006/relationships/customXml" Target="../ink/ink45.xml"/><Relationship Id="rId53" Type="http://schemas.openxmlformats.org/officeDocument/2006/relationships/customXml" Target="../ink/ink53.xml"/><Relationship Id="rId58" Type="http://schemas.openxmlformats.org/officeDocument/2006/relationships/customXml" Target="../ink/ink56.xml"/><Relationship Id="rId74" Type="http://schemas.openxmlformats.org/officeDocument/2006/relationships/customXml" Target="../ink/ink72.xml"/><Relationship Id="rId79" Type="http://schemas.openxmlformats.org/officeDocument/2006/relationships/customXml" Target="../ink/ink77.xml"/><Relationship Id="rId102" Type="http://schemas.openxmlformats.org/officeDocument/2006/relationships/customXml" Target="../ink/ink91.xml"/><Relationship Id="rId5" Type="http://schemas.openxmlformats.org/officeDocument/2006/relationships/customXml" Target="../ink/ink29.xml"/><Relationship Id="rId90" Type="http://schemas.openxmlformats.org/officeDocument/2006/relationships/customXml" Target="../ink/ink85.xml"/><Relationship Id="rId95" Type="http://schemas.openxmlformats.org/officeDocument/2006/relationships/image" Target="../media/image62.png"/><Relationship Id="rId22" Type="http://schemas.openxmlformats.org/officeDocument/2006/relationships/image" Target="../media/image39.png"/><Relationship Id="rId27" Type="http://schemas.openxmlformats.org/officeDocument/2006/relationships/customXml" Target="../ink/ink40.xml"/><Relationship Id="rId43" Type="http://schemas.openxmlformats.org/officeDocument/2006/relationships/customXml" Target="../ink/ink48.xml"/><Relationship Id="rId48" Type="http://schemas.openxmlformats.org/officeDocument/2006/relationships/image" Target="../media/image52.png"/><Relationship Id="rId64" Type="http://schemas.openxmlformats.org/officeDocument/2006/relationships/customXml" Target="../ink/ink62.xml"/><Relationship Id="rId69" Type="http://schemas.openxmlformats.org/officeDocument/2006/relationships/customXml" Target="../ink/ink67.xml"/><Relationship Id="rId113" Type="http://schemas.openxmlformats.org/officeDocument/2006/relationships/image" Target="../media/image71.png"/><Relationship Id="rId118" Type="http://schemas.openxmlformats.org/officeDocument/2006/relationships/customXml" Target="../ink/ink99.xml"/><Relationship Id="rId80" Type="http://schemas.openxmlformats.org/officeDocument/2006/relationships/customXml" Target="../ink/ink78.xml"/><Relationship Id="rId85" Type="http://schemas.openxmlformats.org/officeDocument/2006/relationships/image" Target="../media/image57.png"/><Relationship Id="rId12" Type="http://schemas.openxmlformats.org/officeDocument/2006/relationships/image" Target="../media/image34.png"/><Relationship Id="rId17" Type="http://schemas.openxmlformats.org/officeDocument/2006/relationships/customXml" Target="../ink/ink35.xml"/><Relationship Id="rId33" Type="http://schemas.openxmlformats.org/officeDocument/2006/relationships/customXml" Target="../ink/ink43.xml"/><Relationship Id="rId38" Type="http://schemas.openxmlformats.org/officeDocument/2006/relationships/image" Target="../media/image47.png"/><Relationship Id="rId59" Type="http://schemas.openxmlformats.org/officeDocument/2006/relationships/customXml" Target="../ink/ink57.xml"/><Relationship Id="rId103" Type="http://schemas.openxmlformats.org/officeDocument/2006/relationships/image" Target="../media/image66.png"/><Relationship Id="rId108" Type="http://schemas.openxmlformats.org/officeDocument/2006/relationships/customXml" Target="../ink/ink94.xml"/><Relationship Id="rId54" Type="http://schemas.openxmlformats.org/officeDocument/2006/relationships/image" Target="../media/image55.png"/><Relationship Id="rId70" Type="http://schemas.openxmlformats.org/officeDocument/2006/relationships/customXml" Target="../ink/ink68.xml"/><Relationship Id="rId75" Type="http://schemas.openxmlformats.org/officeDocument/2006/relationships/customXml" Target="../ink/ink73.xml"/><Relationship Id="rId91" Type="http://schemas.openxmlformats.org/officeDocument/2006/relationships/image" Target="../media/image60.png"/><Relationship Id="rId96" Type="http://schemas.openxmlformats.org/officeDocument/2006/relationships/customXml" Target="../ink/ink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23" Type="http://schemas.openxmlformats.org/officeDocument/2006/relationships/customXml" Target="../ink/ink38.xml"/><Relationship Id="rId28" Type="http://schemas.openxmlformats.org/officeDocument/2006/relationships/image" Target="../media/image42.png"/><Relationship Id="rId49" Type="http://schemas.openxmlformats.org/officeDocument/2006/relationships/customXml" Target="../ink/ink51.xml"/><Relationship Id="rId114" Type="http://schemas.openxmlformats.org/officeDocument/2006/relationships/customXml" Target="../ink/ink97.xml"/><Relationship Id="rId119" Type="http://schemas.openxmlformats.org/officeDocument/2006/relationships/image" Target="../media/image74.png"/><Relationship Id="rId44" Type="http://schemas.openxmlformats.org/officeDocument/2006/relationships/image" Target="../media/image50.png"/><Relationship Id="rId60" Type="http://schemas.openxmlformats.org/officeDocument/2006/relationships/customXml" Target="../ink/ink58.xml"/><Relationship Id="rId65" Type="http://schemas.openxmlformats.org/officeDocument/2006/relationships/customXml" Target="../ink/ink63.xml"/><Relationship Id="rId81" Type="http://schemas.openxmlformats.org/officeDocument/2006/relationships/customXml" Target="../ink/ink79.xml"/><Relationship Id="rId86" Type="http://schemas.openxmlformats.org/officeDocument/2006/relationships/customXml" Target="../ink/ink83.xml"/><Relationship Id="rId4" Type="http://schemas.openxmlformats.org/officeDocument/2006/relationships/image" Target="../media/image30.png"/><Relationship Id="rId9" Type="http://schemas.openxmlformats.org/officeDocument/2006/relationships/customXml" Target="../ink/ink31.xml"/><Relationship Id="rId13" Type="http://schemas.openxmlformats.org/officeDocument/2006/relationships/customXml" Target="../ink/ink33.xml"/><Relationship Id="rId18" Type="http://schemas.openxmlformats.org/officeDocument/2006/relationships/image" Target="../media/image37.png"/><Relationship Id="rId39" Type="http://schemas.openxmlformats.org/officeDocument/2006/relationships/customXml" Target="../ink/ink46.xml"/><Relationship Id="rId109" Type="http://schemas.openxmlformats.org/officeDocument/2006/relationships/image" Target="../media/image69.png"/><Relationship Id="rId34" Type="http://schemas.openxmlformats.org/officeDocument/2006/relationships/image" Target="../media/image45.png"/><Relationship Id="rId50" Type="http://schemas.openxmlformats.org/officeDocument/2006/relationships/image" Target="../media/image53.png"/><Relationship Id="rId55" Type="http://schemas.openxmlformats.org/officeDocument/2006/relationships/customXml" Target="../ink/ink54.xml"/><Relationship Id="rId76" Type="http://schemas.openxmlformats.org/officeDocument/2006/relationships/customXml" Target="../ink/ink74.xml"/><Relationship Id="rId97" Type="http://schemas.openxmlformats.org/officeDocument/2006/relationships/image" Target="../media/image63.png"/><Relationship Id="rId104" Type="http://schemas.openxmlformats.org/officeDocument/2006/relationships/customXml" Target="../ink/ink92.xml"/><Relationship Id="rId120" Type="http://schemas.openxmlformats.org/officeDocument/2006/relationships/customXml" Target="../ink/ink100.xml"/><Relationship Id="rId7" Type="http://schemas.openxmlformats.org/officeDocument/2006/relationships/customXml" Target="../ink/ink30.xml"/><Relationship Id="rId71" Type="http://schemas.openxmlformats.org/officeDocument/2006/relationships/customXml" Target="../ink/ink69.xml"/><Relationship Id="rId92" Type="http://schemas.openxmlformats.org/officeDocument/2006/relationships/customXml" Target="../ink/ink86.xml"/><Relationship Id="rId2" Type="http://schemas.openxmlformats.org/officeDocument/2006/relationships/image" Target="../media/image29.png"/><Relationship Id="rId29" Type="http://schemas.openxmlformats.org/officeDocument/2006/relationships/customXml" Target="../ink/ink41.xml"/><Relationship Id="rId24" Type="http://schemas.openxmlformats.org/officeDocument/2006/relationships/image" Target="../media/image40.png"/><Relationship Id="rId40" Type="http://schemas.openxmlformats.org/officeDocument/2006/relationships/image" Target="../media/image48.png"/><Relationship Id="rId45" Type="http://schemas.openxmlformats.org/officeDocument/2006/relationships/customXml" Target="../ink/ink49.xml"/><Relationship Id="rId66" Type="http://schemas.openxmlformats.org/officeDocument/2006/relationships/customXml" Target="../ink/ink64.xml"/><Relationship Id="rId87" Type="http://schemas.openxmlformats.org/officeDocument/2006/relationships/image" Target="../media/image58.png"/><Relationship Id="rId110" Type="http://schemas.openxmlformats.org/officeDocument/2006/relationships/customXml" Target="../ink/ink95.xml"/><Relationship Id="rId115" Type="http://schemas.openxmlformats.org/officeDocument/2006/relationships/image" Target="../media/image72.png"/><Relationship Id="rId61" Type="http://schemas.openxmlformats.org/officeDocument/2006/relationships/customXml" Target="../ink/ink59.xml"/><Relationship Id="rId82" Type="http://schemas.openxmlformats.org/officeDocument/2006/relationships/customXml" Target="../ink/ink80.xml"/><Relationship Id="rId19" Type="http://schemas.openxmlformats.org/officeDocument/2006/relationships/customXml" Target="../ink/ink36.xml"/><Relationship Id="rId14" Type="http://schemas.openxmlformats.org/officeDocument/2006/relationships/image" Target="../media/image35.png"/><Relationship Id="rId30" Type="http://schemas.openxmlformats.org/officeDocument/2006/relationships/image" Target="../media/image43.png"/><Relationship Id="rId35" Type="http://schemas.openxmlformats.org/officeDocument/2006/relationships/customXml" Target="../ink/ink44.xml"/><Relationship Id="rId56" Type="http://schemas.openxmlformats.org/officeDocument/2006/relationships/image" Target="../media/image56.png"/><Relationship Id="rId77" Type="http://schemas.openxmlformats.org/officeDocument/2006/relationships/customXml" Target="../ink/ink75.xml"/><Relationship Id="rId100" Type="http://schemas.openxmlformats.org/officeDocument/2006/relationships/customXml" Target="../ink/ink90.xml"/><Relationship Id="rId105" Type="http://schemas.openxmlformats.org/officeDocument/2006/relationships/image" Target="../media/image67.png"/><Relationship Id="rId8" Type="http://schemas.openxmlformats.org/officeDocument/2006/relationships/image" Target="../media/image32.png"/><Relationship Id="rId51" Type="http://schemas.openxmlformats.org/officeDocument/2006/relationships/customXml" Target="../ink/ink52.xml"/><Relationship Id="rId72" Type="http://schemas.openxmlformats.org/officeDocument/2006/relationships/customXml" Target="../ink/ink70.xml"/><Relationship Id="rId93" Type="http://schemas.openxmlformats.org/officeDocument/2006/relationships/image" Target="../media/image61.png"/><Relationship Id="rId98" Type="http://schemas.openxmlformats.org/officeDocument/2006/relationships/customXml" Target="../ink/ink89.xml"/><Relationship Id="rId121" Type="http://schemas.openxmlformats.org/officeDocument/2006/relationships/image" Target="../media/image75.png"/><Relationship Id="rId3" Type="http://schemas.openxmlformats.org/officeDocument/2006/relationships/customXml" Target="../ink/ink28.xml"/><Relationship Id="rId25" Type="http://schemas.openxmlformats.org/officeDocument/2006/relationships/customXml" Target="../ink/ink39.xml"/><Relationship Id="rId46" Type="http://schemas.openxmlformats.org/officeDocument/2006/relationships/image" Target="../media/image51.png"/><Relationship Id="rId67" Type="http://schemas.openxmlformats.org/officeDocument/2006/relationships/customXml" Target="../ink/ink65.xml"/><Relationship Id="rId116" Type="http://schemas.openxmlformats.org/officeDocument/2006/relationships/customXml" Target="../ink/ink98.xml"/><Relationship Id="rId20" Type="http://schemas.openxmlformats.org/officeDocument/2006/relationships/image" Target="../media/image38.png"/><Relationship Id="rId41" Type="http://schemas.openxmlformats.org/officeDocument/2006/relationships/customXml" Target="../ink/ink47.xml"/><Relationship Id="rId62" Type="http://schemas.openxmlformats.org/officeDocument/2006/relationships/customXml" Target="../ink/ink60.xml"/><Relationship Id="rId83" Type="http://schemas.openxmlformats.org/officeDocument/2006/relationships/customXml" Target="../ink/ink81.xml"/><Relationship Id="rId88" Type="http://schemas.openxmlformats.org/officeDocument/2006/relationships/customXml" Target="../ink/ink84.xml"/><Relationship Id="rId111" Type="http://schemas.openxmlformats.org/officeDocument/2006/relationships/image" Target="../media/image70.png"/><Relationship Id="rId15" Type="http://schemas.openxmlformats.org/officeDocument/2006/relationships/customXml" Target="../ink/ink34.xml"/><Relationship Id="rId36" Type="http://schemas.openxmlformats.org/officeDocument/2006/relationships/image" Target="../media/image46.png"/><Relationship Id="rId57" Type="http://schemas.openxmlformats.org/officeDocument/2006/relationships/customXml" Target="../ink/ink55.xml"/><Relationship Id="rId106" Type="http://schemas.openxmlformats.org/officeDocument/2006/relationships/customXml" Target="../ink/ink93.xml"/><Relationship Id="rId10" Type="http://schemas.openxmlformats.org/officeDocument/2006/relationships/image" Target="../media/image33.png"/><Relationship Id="rId31" Type="http://schemas.openxmlformats.org/officeDocument/2006/relationships/customXml" Target="../ink/ink42.xml"/><Relationship Id="rId52" Type="http://schemas.openxmlformats.org/officeDocument/2006/relationships/image" Target="../media/image54.png"/><Relationship Id="rId73" Type="http://schemas.openxmlformats.org/officeDocument/2006/relationships/customXml" Target="../ink/ink71.xml"/><Relationship Id="rId78" Type="http://schemas.openxmlformats.org/officeDocument/2006/relationships/customXml" Target="../ink/ink76.xml"/><Relationship Id="rId94" Type="http://schemas.openxmlformats.org/officeDocument/2006/relationships/customXml" Target="../ink/ink87.xml"/><Relationship Id="rId99" Type="http://schemas.openxmlformats.org/officeDocument/2006/relationships/image" Target="../media/image64.png"/><Relationship Id="rId101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5.xml"/><Relationship Id="rId18" Type="http://schemas.openxmlformats.org/officeDocument/2006/relationships/image" Target="../media/image780.png"/><Relationship Id="rId3" Type="http://schemas.openxmlformats.org/officeDocument/2006/relationships/customXml" Target="../ink/ink101.xml"/><Relationship Id="rId7" Type="http://schemas.openxmlformats.org/officeDocument/2006/relationships/customXml" Target="../ink/ink103.xml"/><Relationship Id="rId12" Type="http://schemas.openxmlformats.org/officeDocument/2006/relationships/image" Target="../media/image81.png"/><Relationship Id="rId17" Type="http://schemas.openxmlformats.org/officeDocument/2006/relationships/customXml" Target="../ink/ink107.xml"/><Relationship Id="rId2" Type="http://schemas.openxmlformats.org/officeDocument/2006/relationships/image" Target="../media/image76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customXml" Target="../ink/ink104.xml"/><Relationship Id="rId24" Type="http://schemas.openxmlformats.org/officeDocument/2006/relationships/image" Target="../media/image79.png"/><Relationship Id="rId5" Type="http://schemas.openxmlformats.org/officeDocument/2006/relationships/customXml" Target="../ink/ink102.xml"/><Relationship Id="rId15" Type="http://schemas.openxmlformats.org/officeDocument/2006/relationships/customXml" Target="../ink/ink106.xml"/><Relationship Id="rId23" Type="http://schemas.openxmlformats.org/officeDocument/2006/relationships/customXml" Target="../ink/ink109.xml"/><Relationship Id="rId10" Type="http://schemas.openxmlformats.org/officeDocument/2006/relationships/image" Target="../media/image80.png"/><Relationship Id="rId19" Type="http://schemas.openxmlformats.org/officeDocument/2006/relationships/customXml" Target="../ink/ink108.xml"/><Relationship Id="rId4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1F8A4433-234B-2914-2303-B416E9D81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9" y="0"/>
            <a:ext cx="3375080" cy="3453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E988D6-4D09-F2AE-0C0C-E3F60D4F17B3}"/>
              </a:ext>
            </a:extLst>
          </p:cNvPr>
          <p:cNvSpPr txBox="1"/>
          <p:nvPr/>
        </p:nvSpPr>
        <p:spPr>
          <a:xfrm>
            <a:off x="7856455" y="35410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data!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066C3D-6B29-0210-1C49-2717A7902A90}"/>
              </a:ext>
            </a:extLst>
          </p:cNvPr>
          <p:cNvSpPr txBox="1"/>
          <p:nvPr/>
        </p:nvSpPr>
        <p:spPr>
          <a:xfrm>
            <a:off x="7329014" y="1110164"/>
            <a:ext cx="1703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exclude unreliable participants?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F522A3-25FB-E2D5-8F82-4E205CC9C980}"/>
              </a:ext>
            </a:extLst>
          </p:cNvPr>
          <p:cNvSpPr txBox="1"/>
          <p:nvPr/>
        </p:nvSpPr>
        <p:spPr>
          <a:xfrm>
            <a:off x="6066773" y="2870446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consolidate across conditions?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72B7CE-0109-589B-93C4-70949EC8B18F}"/>
              </a:ext>
            </a:extLst>
          </p:cNvPr>
          <p:cNvSpPr txBox="1"/>
          <p:nvPr/>
        </p:nvSpPr>
        <p:spPr>
          <a:xfrm>
            <a:off x="5166220" y="4630728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 gender as a covariate?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677ADC-DAEF-ED56-2F4F-4BD39490CDB1}"/>
              </a:ext>
            </a:extLst>
          </p:cNvPr>
          <p:cNvSpPr txBox="1"/>
          <p:nvPr/>
        </p:nvSpPr>
        <p:spPr>
          <a:xfrm>
            <a:off x="8926755" y="2870446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consolidate across conditions?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A044E6-F92E-1D6D-12FD-8568D4309C1C}"/>
              </a:ext>
            </a:extLst>
          </p:cNvPr>
          <p:cNvSpPr txBox="1"/>
          <p:nvPr/>
        </p:nvSpPr>
        <p:spPr>
          <a:xfrm>
            <a:off x="6728438" y="4630728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 gender as a covariate?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1FED1F-A3A7-20A7-7DDF-205AF9AF3787}"/>
              </a:ext>
            </a:extLst>
          </p:cNvPr>
          <p:cNvSpPr txBox="1"/>
          <p:nvPr/>
        </p:nvSpPr>
        <p:spPr>
          <a:xfrm>
            <a:off x="8193983" y="4630728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 gender as a covariate?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49CE9AB-DBC7-33FC-C03F-CB1A4EAA559D}"/>
                  </a:ext>
                </a:extLst>
              </p14:cNvPr>
              <p14:cNvContentPartPr/>
              <p14:nvPr/>
            </p14:nvContentPartPr>
            <p14:xfrm>
              <a:off x="8079870" y="760586"/>
              <a:ext cx="197280" cy="3510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49CE9AB-DBC7-33FC-C03F-CB1A4EAA55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1870" y="742586"/>
                <a:ext cx="23292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1F4BB53-547E-77AB-48B3-1D66FF6F8F0F}"/>
                  </a:ext>
                </a:extLst>
              </p14:cNvPr>
              <p14:cNvContentPartPr/>
              <p14:nvPr/>
            </p14:nvContentPartPr>
            <p14:xfrm>
              <a:off x="7111830" y="3829946"/>
              <a:ext cx="376920" cy="7826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1F4BB53-547E-77AB-48B3-1D66FF6F8F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93830" y="3812306"/>
                <a:ext cx="412560" cy="81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222B353-9C5A-BA52-DF71-B0E7C06916B0}"/>
                  </a:ext>
                </a:extLst>
              </p14:cNvPr>
              <p14:cNvContentPartPr/>
              <p14:nvPr/>
            </p14:nvContentPartPr>
            <p14:xfrm>
              <a:off x="6998070" y="2023106"/>
              <a:ext cx="726480" cy="873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222B353-9C5A-BA52-DF71-B0E7C06916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80430" y="2005466"/>
                <a:ext cx="762120" cy="90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CA260C3-41AB-6E5B-DCFE-36534B00BA10}"/>
                  </a:ext>
                </a:extLst>
              </p14:cNvPr>
              <p14:cNvContentPartPr/>
              <p14:nvPr/>
            </p14:nvContentPartPr>
            <p14:xfrm>
              <a:off x="8672070" y="2009786"/>
              <a:ext cx="687960" cy="8618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CA260C3-41AB-6E5B-DCFE-36534B00BA1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54430" y="1992146"/>
                <a:ext cx="723600" cy="89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EA2E425-C3E9-4D8A-6D97-98524E9DA238}"/>
                  </a:ext>
                </a:extLst>
              </p14:cNvPr>
              <p14:cNvContentPartPr/>
              <p14:nvPr/>
            </p14:nvContentPartPr>
            <p14:xfrm>
              <a:off x="9387390" y="2734466"/>
              <a:ext cx="360" cy="1310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EA2E425-C3E9-4D8A-6D97-98524E9DA23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69750" y="2716466"/>
                <a:ext cx="36000" cy="16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ADA5BB41-867D-FD52-218F-97DB49DE9092}"/>
              </a:ext>
            </a:extLst>
          </p:cNvPr>
          <p:cNvGrpSpPr/>
          <p:nvPr/>
        </p:nvGrpSpPr>
        <p:grpSpPr>
          <a:xfrm>
            <a:off x="8915430" y="3791786"/>
            <a:ext cx="445680" cy="862560"/>
            <a:chOff x="8915430" y="3791786"/>
            <a:chExt cx="445680" cy="86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5C607AB-697D-2E33-DD60-BDDAF772907C}"/>
                    </a:ext>
                  </a:extLst>
                </p14:cNvPr>
                <p14:cNvContentPartPr/>
                <p14:nvPr/>
              </p14:nvContentPartPr>
              <p14:xfrm>
                <a:off x="8915430" y="3791786"/>
                <a:ext cx="445680" cy="826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5C607AB-697D-2E33-DD60-BDDAF772907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897430" y="3773786"/>
                  <a:ext cx="481320" cy="86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7A0C9A1-7458-87FE-271E-63686E838B40}"/>
                    </a:ext>
                  </a:extLst>
                </p14:cNvPr>
                <p14:cNvContentPartPr/>
                <p14:nvPr/>
              </p14:nvContentPartPr>
              <p14:xfrm>
                <a:off x="8955390" y="4621946"/>
                <a:ext cx="91800" cy="32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7A0C9A1-7458-87FE-271E-63686E838B4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37750" y="4604306"/>
                  <a:ext cx="12744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8FE1599-6B73-D3C0-2BF3-A7A11EFE358A}"/>
              </a:ext>
            </a:extLst>
          </p:cNvPr>
          <p:cNvGrpSpPr/>
          <p:nvPr/>
        </p:nvGrpSpPr>
        <p:grpSpPr>
          <a:xfrm>
            <a:off x="10079310" y="3778826"/>
            <a:ext cx="466560" cy="883440"/>
            <a:chOff x="10079310" y="3778826"/>
            <a:chExt cx="466560" cy="88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FD51175-8C37-39BF-01BA-8D9A507E4D3C}"/>
                    </a:ext>
                  </a:extLst>
                </p14:cNvPr>
                <p14:cNvContentPartPr/>
                <p14:nvPr/>
              </p14:nvContentPartPr>
              <p14:xfrm>
                <a:off x="10079310" y="3778826"/>
                <a:ext cx="417240" cy="883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FD51175-8C37-39BF-01BA-8D9A507E4D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61670" y="3760826"/>
                  <a:ext cx="452880" cy="9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2A57768-70CA-D81B-9A13-0AF29D80D7D3}"/>
                    </a:ext>
                  </a:extLst>
                </p14:cNvPr>
                <p14:cNvContentPartPr/>
                <p14:nvPr/>
              </p14:nvContentPartPr>
              <p14:xfrm>
                <a:off x="10519590" y="4515386"/>
                <a:ext cx="26280" cy="138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2A57768-70CA-D81B-9A13-0AF29D80D7D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501950" y="4497386"/>
                  <a:ext cx="6192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134ADEE-995F-D525-AE16-0C863E29F6B3}"/>
              </a:ext>
            </a:extLst>
          </p:cNvPr>
          <p:cNvGrpSpPr/>
          <p:nvPr/>
        </p:nvGrpSpPr>
        <p:grpSpPr>
          <a:xfrm>
            <a:off x="5796030" y="3805826"/>
            <a:ext cx="636480" cy="880200"/>
            <a:chOff x="5796030" y="3805826"/>
            <a:chExt cx="636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64752D-858D-9F86-76A7-9E9594182D5D}"/>
                    </a:ext>
                  </a:extLst>
                </p14:cNvPr>
                <p14:cNvContentPartPr/>
                <p14:nvPr/>
              </p14:nvContentPartPr>
              <p14:xfrm>
                <a:off x="5796030" y="3805826"/>
                <a:ext cx="636480" cy="861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64752D-858D-9F86-76A7-9E9594182D5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78030" y="3787826"/>
                  <a:ext cx="67212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75BA0AC-88FD-9C5C-245C-93EA32D7CDB8}"/>
                    </a:ext>
                  </a:extLst>
                </p14:cNvPr>
                <p14:cNvContentPartPr/>
                <p14:nvPr/>
              </p14:nvContentPartPr>
              <p14:xfrm>
                <a:off x="5849670" y="4632026"/>
                <a:ext cx="111960" cy="54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75BA0AC-88FD-9C5C-245C-93EA32D7CDB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831670" y="4614026"/>
                  <a:ext cx="147600" cy="8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212181D-371F-FFD5-A3EF-D8CED6D14C5E}"/>
                  </a:ext>
                </a:extLst>
              </p14:cNvPr>
              <p14:cNvContentPartPr/>
              <p14:nvPr/>
            </p14:nvContentPartPr>
            <p14:xfrm>
              <a:off x="5369790" y="5630306"/>
              <a:ext cx="426600" cy="6757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212181D-371F-FFD5-A3EF-D8CED6D14C5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52150" y="5612666"/>
                <a:ext cx="462240" cy="71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9EFA276-8A57-962F-22D8-BAF931889C71}"/>
                  </a:ext>
                </a:extLst>
              </p14:cNvPr>
              <p14:cNvContentPartPr/>
              <p14:nvPr/>
            </p14:nvContentPartPr>
            <p14:xfrm>
              <a:off x="5407230" y="6272546"/>
              <a:ext cx="85680" cy="67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9EFA276-8A57-962F-22D8-BAF931889C7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389590" y="6254906"/>
                <a:ext cx="121320" cy="10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6807A55A-BDF5-C31E-FEAC-C0CCF0215232}"/>
              </a:ext>
            </a:extLst>
          </p:cNvPr>
          <p:cNvGrpSpPr/>
          <p:nvPr/>
        </p:nvGrpSpPr>
        <p:grpSpPr>
          <a:xfrm>
            <a:off x="5981070" y="5631026"/>
            <a:ext cx="412920" cy="680040"/>
            <a:chOff x="5981070" y="5631026"/>
            <a:chExt cx="412920" cy="68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90D57A8-74B4-8920-82FD-085B16EC9905}"/>
                    </a:ext>
                  </a:extLst>
                </p14:cNvPr>
                <p14:cNvContentPartPr/>
                <p14:nvPr/>
              </p14:nvContentPartPr>
              <p14:xfrm>
                <a:off x="5981070" y="5631026"/>
                <a:ext cx="374400" cy="680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90D57A8-74B4-8920-82FD-085B16EC990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63430" y="5613026"/>
                  <a:ext cx="410040" cy="71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0FECFF1-5E48-571B-BFFA-9BD28C97E850}"/>
                    </a:ext>
                  </a:extLst>
                </p14:cNvPr>
                <p14:cNvContentPartPr/>
                <p14:nvPr/>
              </p14:nvContentPartPr>
              <p14:xfrm>
                <a:off x="6393630" y="6206666"/>
                <a:ext cx="360" cy="98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0FECFF1-5E48-571B-BFFA-9BD28C97E85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75630" y="6189026"/>
                  <a:ext cx="3600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6DB3C5D-DA19-01C6-0731-D27791AA9AFA}"/>
              </a:ext>
            </a:extLst>
          </p:cNvPr>
          <p:cNvGrpSpPr/>
          <p:nvPr/>
        </p:nvGrpSpPr>
        <p:grpSpPr>
          <a:xfrm>
            <a:off x="6984030" y="5566946"/>
            <a:ext cx="418320" cy="752040"/>
            <a:chOff x="6984030" y="5566946"/>
            <a:chExt cx="418320" cy="75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3CE31AB-2B61-4FB4-CD10-59A44E2CB032}"/>
                    </a:ext>
                  </a:extLst>
                </p14:cNvPr>
                <p14:cNvContentPartPr/>
                <p14:nvPr/>
              </p14:nvContentPartPr>
              <p14:xfrm>
                <a:off x="6984030" y="5566946"/>
                <a:ext cx="418320" cy="740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3CE31AB-2B61-4FB4-CD10-59A44E2CB03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966030" y="5549306"/>
                  <a:ext cx="45396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BC8AEA0-5FAB-CF90-D8DF-B4B000F4D9D2}"/>
                    </a:ext>
                  </a:extLst>
                </p14:cNvPr>
                <p14:cNvContentPartPr/>
                <p14:nvPr/>
              </p14:nvContentPartPr>
              <p14:xfrm>
                <a:off x="7011750" y="6249146"/>
                <a:ext cx="100440" cy="69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BC8AEA0-5FAB-CF90-D8DF-B4B000F4D9D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93750" y="6231146"/>
                  <a:ext cx="13608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E9E4641-490A-BB5D-9528-3F8C77DE1BE3}"/>
              </a:ext>
            </a:extLst>
          </p:cNvPr>
          <p:cNvGrpSpPr/>
          <p:nvPr/>
        </p:nvGrpSpPr>
        <p:grpSpPr>
          <a:xfrm>
            <a:off x="7551390" y="5569466"/>
            <a:ext cx="317160" cy="714960"/>
            <a:chOff x="7551390" y="5569466"/>
            <a:chExt cx="317160" cy="71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06AEB26-F27B-23FD-1AF5-3C4BC4A4799E}"/>
                    </a:ext>
                  </a:extLst>
                </p14:cNvPr>
                <p14:cNvContentPartPr/>
                <p14:nvPr/>
              </p14:nvContentPartPr>
              <p14:xfrm>
                <a:off x="7551390" y="5569466"/>
                <a:ext cx="313200" cy="712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06AEB26-F27B-23FD-1AF5-3C4BC4A4799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533750" y="5551466"/>
                  <a:ext cx="348840" cy="74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98EBB34-B6B8-5C95-4359-76F796384DED}"/>
                    </a:ext>
                  </a:extLst>
                </p14:cNvPr>
                <p14:cNvContentPartPr/>
                <p14:nvPr/>
              </p14:nvContentPartPr>
              <p14:xfrm>
                <a:off x="7868190" y="6158786"/>
                <a:ext cx="360" cy="12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98EBB34-B6B8-5C95-4359-76F796384DE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850190" y="6141146"/>
                  <a:ext cx="3600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820EB5C-EE59-0D68-C9EC-14508731DD49}"/>
              </a:ext>
            </a:extLst>
          </p:cNvPr>
          <p:cNvGrpSpPr/>
          <p:nvPr/>
        </p:nvGrpSpPr>
        <p:grpSpPr>
          <a:xfrm>
            <a:off x="8512950" y="5622386"/>
            <a:ext cx="371880" cy="638640"/>
            <a:chOff x="8512950" y="5622386"/>
            <a:chExt cx="371880" cy="6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D7E53E5-B0E5-FF9F-2C2F-DFBE2065ECFA}"/>
                    </a:ext>
                  </a:extLst>
                </p14:cNvPr>
                <p14:cNvContentPartPr/>
                <p14:nvPr/>
              </p14:nvContentPartPr>
              <p14:xfrm>
                <a:off x="8512950" y="5622386"/>
                <a:ext cx="371880" cy="625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D7E53E5-B0E5-FF9F-2C2F-DFBE2065ECF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495310" y="5604386"/>
                  <a:ext cx="407520" cy="66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84A90EA-ED08-731E-6457-2B385B252FD3}"/>
                    </a:ext>
                  </a:extLst>
                </p14:cNvPr>
                <p14:cNvContentPartPr/>
                <p14:nvPr/>
              </p14:nvContentPartPr>
              <p14:xfrm>
                <a:off x="8584950" y="6233666"/>
                <a:ext cx="82440" cy="27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84A90EA-ED08-731E-6457-2B385B252FD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566950" y="6216026"/>
                  <a:ext cx="11808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5780143-5116-6BE1-09EE-63368155FC76}"/>
              </a:ext>
            </a:extLst>
          </p:cNvPr>
          <p:cNvGrpSpPr/>
          <p:nvPr/>
        </p:nvGrpSpPr>
        <p:grpSpPr>
          <a:xfrm>
            <a:off x="9047910" y="5610146"/>
            <a:ext cx="356400" cy="607680"/>
            <a:chOff x="9047910" y="5610146"/>
            <a:chExt cx="356400" cy="60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52F0F82-C03A-7325-5EB4-B766E495B8FD}"/>
                    </a:ext>
                  </a:extLst>
                </p14:cNvPr>
                <p14:cNvContentPartPr/>
                <p14:nvPr/>
              </p14:nvContentPartPr>
              <p14:xfrm>
                <a:off x="9047910" y="5610146"/>
                <a:ext cx="328320" cy="607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52F0F82-C03A-7325-5EB4-B766E495B8F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30270" y="5592146"/>
                  <a:ext cx="363960" cy="6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25A0EF4-74E4-BE50-BBE7-6B96BFDC0E0F}"/>
                    </a:ext>
                  </a:extLst>
                </p14:cNvPr>
                <p14:cNvContentPartPr/>
                <p14:nvPr/>
              </p14:nvContentPartPr>
              <p14:xfrm>
                <a:off x="9403950" y="6100826"/>
                <a:ext cx="360" cy="116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25A0EF4-74E4-BE50-BBE7-6B96BFDC0E0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385950" y="6083186"/>
                  <a:ext cx="3600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0132A76-1917-2A77-1A54-4567F2B81BBC}"/>
              </a:ext>
            </a:extLst>
          </p:cNvPr>
          <p:cNvGrpSpPr/>
          <p:nvPr/>
        </p:nvGrpSpPr>
        <p:grpSpPr>
          <a:xfrm>
            <a:off x="10029270" y="5578106"/>
            <a:ext cx="345960" cy="644400"/>
            <a:chOff x="10029270" y="5578106"/>
            <a:chExt cx="345960" cy="64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B951EBA-E578-FB53-4AF3-DDCB32582091}"/>
                    </a:ext>
                  </a:extLst>
                </p14:cNvPr>
                <p14:cNvContentPartPr/>
                <p14:nvPr/>
              </p14:nvContentPartPr>
              <p14:xfrm>
                <a:off x="10029270" y="5578106"/>
                <a:ext cx="345960" cy="617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B951EBA-E578-FB53-4AF3-DDCB3258209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011270" y="5560106"/>
                  <a:ext cx="38160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D386B5E-3A80-78BD-9539-24824EB53929}"/>
                    </a:ext>
                  </a:extLst>
                </p14:cNvPr>
                <p14:cNvContentPartPr/>
                <p14:nvPr/>
              </p14:nvContentPartPr>
              <p14:xfrm>
                <a:off x="10062750" y="6186146"/>
                <a:ext cx="83880" cy="36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D386B5E-3A80-78BD-9539-24824EB5392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045110" y="6168506"/>
                  <a:ext cx="11952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89E8E4B-D44F-AC52-E7D7-D1D5FA1D9072}"/>
              </a:ext>
            </a:extLst>
          </p:cNvPr>
          <p:cNvGrpSpPr/>
          <p:nvPr/>
        </p:nvGrpSpPr>
        <p:grpSpPr>
          <a:xfrm>
            <a:off x="10563510" y="5597186"/>
            <a:ext cx="351720" cy="589320"/>
            <a:chOff x="10563510" y="5597186"/>
            <a:chExt cx="351720" cy="58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83BC9EE-7EF5-AF6B-55D9-5E02D468D6B7}"/>
                    </a:ext>
                  </a:extLst>
                </p14:cNvPr>
                <p14:cNvContentPartPr/>
                <p14:nvPr/>
              </p14:nvContentPartPr>
              <p14:xfrm>
                <a:off x="10563510" y="5597186"/>
                <a:ext cx="331200" cy="559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83BC9EE-7EF5-AF6B-55D9-5E02D468D6B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545510" y="5579186"/>
                  <a:ext cx="36684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3B78311-DE0E-C739-0CFE-A7569F569A1C}"/>
                    </a:ext>
                  </a:extLst>
                </p14:cNvPr>
                <p14:cNvContentPartPr/>
                <p14:nvPr/>
              </p14:nvContentPartPr>
              <p14:xfrm>
                <a:off x="10911630" y="6066266"/>
                <a:ext cx="3600" cy="120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3B78311-DE0E-C739-0CFE-A7569F569A1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893630" y="6048266"/>
                  <a:ext cx="39240" cy="155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DB0E95C-1CB7-C77F-5BEC-A60CFB642314}"/>
              </a:ext>
            </a:extLst>
          </p:cNvPr>
          <p:cNvSpPr txBox="1"/>
          <p:nvPr/>
        </p:nvSpPr>
        <p:spPr>
          <a:xfrm>
            <a:off x="5850387" y="4027586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yes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9E0FBA-283F-136A-24D2-0B8A833D0754}"/>
              </a:ext>
            </a:extLst>
          </p:cNvPr>
          <p:cNvSpPr txBox="1"/>
          <p:nvPr/>
        </p:nvSpPr>
        <p:spPr>
          <a:xfrm>
            <a:off x="7103996" y="4027586"/>
            <a:ext cx="4363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no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198615-0ACE-5C57-430C-61D8F8316D6B}"/>
              </a:ext>
            </a:extLst>
          </p:cNvPr>
          <p:cNvSpPr txBox="1"/>
          <p:nvPr/>
        </p:nvSpPr>
        <p:spPr>
          <a:xfrm>
            <a:off x="8855774" y="4027586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yes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CAF00D-C9F4-D7DF-6749-DD64096436C4}"/>
              </a:ext>
            </a:extLst>
          </p:cNvPr>
          <p:cNvSpPr txBox="1"/>
          <p:nvPr/>
        </p:nvSpPr>
        <p:spPr>
          <a:xfrm>
            <a:off x="10109383" y="4027586"/>
            <a:ext cx="4363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no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8FA0CA-5AF5-BBD8-3699-758BB47DC68A}"/>
              </a:ext>
            </a:extLst>
          </p:cNvPr>
          <p:cNvSpPr txBox="1"/>
          <p:nvPr/>
        </p:nvSpPr>
        <p:spPr>
          <a:xfrm>
            <a:off x="6969985" y="2267304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yes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7138F4-1BA5-476D-3E1B-3F51437028A8}"/>
              </a:ext>
            </a:extLst>
          </p:cNvPr>
          <p:cNvSpPr txBox="1"/>
          <p:nvPr/>
        </p:nvSpPr>
        <p:spPr>
          <a:xfrm>
            <a:off x="8983054" y="2267304"/>
            <a:ext cx="4363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no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F3FF5A-EEF7-F4D2-425E-D0A4EC7A1190}"/>
              </a:ext>
            </a:extLst>
          </p:cNvPr>
          <p:cNvSpPr txBox="1"/>
          <p:nvPr/>
        </p:nvSpPr>
        <p:spPr>
          <a:xfrm>
            <a:off x="5219171" y="6354042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…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FD690A7-E1AE-6E9E-30E4-6DA84DFD5F3D}"/>
              </a:ext>
            </a:extLst>
          </p:cNvPr>
          <p:cNvSpPr txBox="1"/>
          <p:nvPr/>
        </p:nvSpPr>
        <p:spPr>
          <a:xfrm>
            <a:off x="6168270" y="6351017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…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C081F64-FD71-C9DC-6ABB-86F17DFD2B36}"/>
              </a:ext>
            </a:extLst>
          </p:cNvPr>
          <p:cNvSpPr txBox="1"/>
          <p:nvPr/>
        </p:nvSpPr>
        <p:spPr>
          <a:xfrm>
            <a:off x="6787407" y="6354042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…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B817037-6B98-3247-E646-A1528E59240A}"/>
              </a:ext>
            </a:extLst>
          </p:cNvPr>
          <p:cNvSpPr txBox="1"/>
          <p:nvPr/>
        </p:nvSpPr>
        <p:spPr>
          <a:xfrm>
            <a:off x="7736506" y="6351017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…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A31C65-5C4F-1B84-6EA7-43DD747BDD78}"/>
              </a:ext>
            </a:extLst>
          </p:cNvPr>
          <p:cNvSpPr txBox="1"/>
          <p:nvPr/>
        </p:nvSpPr>
        <p:spPr>
          <a:xfrm>
            <a:off x="8290595" y="6342169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…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69803C8-1BA5-8E37-63D6-F25275C468E4}"/>
              </a:ext>
            </a:extLst>
          </p:cNvPr>
          <p:cNvSpPr txBox="1"/>
          <p:nvPr/>
        </p:nvSpPr>
        <p:spPr>
          <a:xfrm>
            <a:off x="9239694" y="6339144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…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ED7CEF0-8895-24EE-B4C1-1BFB115D2D96}"/>
              </a:ext>
            </a:extLst>
          </p:cNvPr>
          <p:cNvSpPr txBox="1"/>
          <p:nvPr/>
        </p:nvSpPr>
        <p:spPr>
          <a:xfrm>
            <a:off x="9845689" y="6342169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…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804E281-2567-A7A8-4423-2BB21FD8F7CE}"/>
              </a:ext>
            </a:extLst>
          </p:cNvPr>
          <p:cNvSpPr txBox="1"/>
          <p:nvPr/>
        </p:nvSpPr>
        <p:spPr>
          <a:xfrm>
            <a:off x="10794788" y="6339144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3897D8-9A9B-1C2A-4A84-28E6A3407E6A}"/>
              </a:ext>
            </a:extLst>
          </p:cNvPr>
          <p:cNvSpPr txBox="1"/>
          <p:nvPr/>
        </p:nvSpPr>
        <p:spPr>
          <a:xfrm>
            <a:off x="9733521" y="4630264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 gender as a covariate?</a:t>
            </a:r>
          </a:p>
        </p:txBody>
      </p:sp>
    </p:spTree>
    <p:extLst>
      <p:ext uri="{BB962C8B-B14F-4D97-AF65-F5344CB8AC3E}">
        <p14:creationId xmlns:p14="http://schemas.microsoft.com/office/powerpoint/2010/main" val="3037598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D946E979-04D0-6C76-8E02-7DC494143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80709" cy="4684105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8F38D11C-DA6A-A7B8-34E2-CD4DEE4C9875}"/>
              </a:ext>
            </a:extLst>
          </p:cNvPr>
          <p:cNvGrpSpPr/>
          <p:nvPr/>
        </p:nvGrpSpPr>
        <p:grpSpPr>
          <a:xfrm>
            <a:off x="7770616" y="1417073"/>
            <a:ext cx="2848092" cy="1654373"/>
            <a:chOff x="6202123" y="1569473"/>
            <a:chExt cx="4326248" cy="33636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BC3857E-2CFE-5E2F-7F03-C105F28B3D31}"/>
                    </a:ext>
                  </a:extLst>
                </p14:cNvPr>
                <p14:cNvContentPartPr/>
                <p14:nvPr/>
              </p14:nvContentPartPr>
              <p14:xfrm>
                <a:off x="8349499" y="1569473"/>
                <a:ext cx="197280" cy="351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BC3857E-2CFE-5E2F-7F03-C105F28B3D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22175" y="1532910"/>
                  <a:ext cx="251382" cy="423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87053B1-F095-F0A6-F93A-513A8E2F58DB}"/>
                    </a:ext>
                  </a:extLst>
                </p14:cNvPr>
                <p14:cNvContentPartPr/>
                <p14:nvPr/>
              </p14:nvContentPartPr>
              <p14:xfrm>
                <a:off x="7604196" y="3103120"/>
                <a:ext cx="376920" cy="782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87053B1-F095-F0A6-F93A-513A8E2F58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76843" y="3066548"/>
                  <a:ext cx="431078" cy="85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45CAC05-B57F-E763-6D01-C34CDB07FC90}"/>
                    </a:ext>
                  </a:extLst>
                </p14:cNvPr>
                <p14:cNvContentPartPr/>
                <p14:nvPr/>
              </p14:nvContentPartPr>
              <p14:xfrm>
                <a:off x="7490436" y="2023106"/>
                <a:ext cx="726480" cy="873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45CAC05-B57F-E763-6D01-C34CDB07FC9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63651" y="1986533"/>
                  <a:ext cx="780597" cy="9457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6ACA9B1-9316-1168-4B2C-23A643B4C5DB}"/>
                    </a:ext>
                  </a:extLst>
                </p14:cNvPr>
                <p14:cNvContentPartPr/>
                <p14:nvPr/>
              </p14:nvContentPartPr>
              <p14:xfrm>
                <a:off x="8672070" y="2009786"/>
                <a:ext cx="687960" cy="861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6ACA9B1-9316-1168-4B2C-23A643B4C5D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45273" y="1973205"/>
                  <a:ext cx="742100" cy="934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1551E91-2F38-4E73-AC23-F5285B36614B}"/>
                    </a:ext>
                  </a:extLst>
                </p14:cNvPr>
                <p14:cNvContentPartPr/>
                <p14:nvPr/>
              </p14:nvContentPartPr>
              <p14:xfrm>
                <a:off x="9387390" y="2734466"/>
                <a:ext cx="360" cy="131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1551E91-2F38-4E73-AC23-F5285B36614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69750" y="2698066"/>
                  <a:ext cx="36000" cy="20311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5DB231A-14D7-1B44-51AA-C3E3A81ECAA3}"/>
                </a:ext>
              </a:extLst>
            </p:cNvPr>
            <p:cNvGrpSpPr/>
            <p:nvPr/>
          </p:nvGrpSpPr>
          <p:grpSpPr>
            <a:xfrm>
              <a:off x="8915430" y="3064960"/>
              <a:ext cx="445680" cy="862560"/>
              <a:chOff x="8915430" y="3791786"/>
              <a:chExt cx="445680" cy="862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053B6629-3D00-3191-57B1-3DA29B22FFE9}"/>
                      </a:ext>
                    </a:extLst>
                  </p14:cNvPr>
                  <p14:cNvContentPartPr/>
                  <p14:nvPr/>
                </p14:nvContentPartPr>
                <p14:xfrm>
                  <a:off x="8915430" y="3791786"/>
                  <a:ext cx="445680" cy="82620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053B6629-3D00-3191-57B1-3DA29B22FFE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8888121" y="3755196"/>
                    <a:ext cx="499751" cy="8986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D3804045-BEE6-8D9E-719D-B6D0C9C76D45}"/>
                      </a:ext>
                    </a:extLst>
                  </p14:cNvPr>
                  <p14:cNvContentPartPr/>
                  <p14:nvPr/>
                </p14:nvContentPartPr>
                <p14:xfrm>
                  <a:off x="8955390" y="4621946"/>
                  <a:ext cx="91800" cy="3240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D3804045-BEE6-8D9E-719D-B6D0C9C76D4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8928069" y="4585946"/>
                    <a:ext cx="145896" cy="103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3DC869A-60CE-7149-28EB-5C3E76CBCC5A}"/>
                </a:ext>
              </a:extLst>
            </p:cNvPr>
            <p:cNvGrpSpPr/>
            <p:nvPr/>
          </p:nvGrpSpPr>
          <p:grpSpPr>
            <a:xfrm>
              <a:off x="9692451" y="3052000"/>
              <a:ext cx="466560" cy="883440"/>
              <a:chOff x="10079310" y="3778826"/>
              <a:chExt cx="466560" cy="88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A17BAF69-2F6D-7307-2ECB-6D4CBE2847EC}"/>
                      </a:ext>
                    </a:extLst>
                  </p14:cNvPr>
                  <p14:cNvContentPartPr/>
                  <p14:nvPr/>
                </p14:nvContentPartPr>
                <p14:xfrm>
                  <a:off x="10079310" y="3778826"/>
                  <a:ext cx="417240" cy="88344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A17BAF69-2F6D-7307-2ECB-6D4CBE2847EC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0051968" y="3742229"/>
                    <a:ext cx="471377" cy="9559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17070F11-CF2F-440D-755B-989FD7F74A4A}"/>
                      </a:ext>
                    </a:extLst>
                  </p14:cNvPr>
                  <p14:cNvContentPartPr/>
                  <p14:nvPr/>
                </p14:nvContentPartPr>
                <p14:xfrm>
                  <a:off x="10519590" y="4515386"/>
                  <a:ext cx="26280" cy="1382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17070F11-CF2F-440D-755B-989FD7F74A4A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0492215" y="4478815"/>
                    <a:ext cx="80483" cy="21065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1245282-228F-14FC-6E01-6BC2DF92AE30}"/>
                </a:ext>
              </a:extLst>
            </p:cNvPr>
            <p:cNvGrpSpPr/>
            <p:nvPr/>
          </p:nvGrpSpPr>
          <p:grpSpPr>
            <a:xfrm>
              <a:off x="6628363" y="3079000"/>
              <a:ext cx="636480" cy="880200"/>
              <a:chOff x="5796030" y="3805826"/>
              <a:chExt cx="636480" cy="88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2B90347A-09E5-4354-D42A-EAE46A8F961C}"/>
                      </a:ext>
                    </a:extLst>
                  </p14:cNvPr>
                  <p14:cNvContentPartPr/>
                  <p14:nvPr/>
                </p14:nvContentPartPr>
                <p14:xfrm>
                  <a:off x="5796030" y="3805826"/>
                  <a:ext cx="636480" cy="86184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2B90347A-09E5-4354-D42A-EAE46A8F961C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5768690" y="3769245"/>
                    <a:ext cx="690614" cy="9342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0323BC01-F410-A675-C35E-2F9627A50988}"/>
                      </a:ext>
                    </a:extLst>
                  </p14:cNvPr>
                  <p14:cNvContentPartPr/>
                  <p14:nvPr/>
                </p14:nvContentPartPr>
                <p14:xfrm>
                  <a:off x="5849670" y="4632026"/>
                  <a:ext cx="111960" cy="5400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0323BC01-F410-A675-C35E-2F9627A50988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5822363" y="4595540"/>
                    <a:ext cx="166028" cy="12624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8BCDA84-5C8E-0755-A087-5965B6BF8E71}"/>
                    </a:ext>
                  </a:extLst>
                </p14:cNvPr>
                <p14:cNvContentPartPr/>
                <p14:nvPr/>
              </p14:nvContentPartPr>
              <p14:xfrm>
                <a:off x="6202123" y="4223546"/>
                <a:ext cx="426600" cy="675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8BCDA84-5C8E-0755-A087-5965B6BF8E7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74777" y="4186981"/>
                  <a:ext cx="480745" cy="748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F28D9BB-6A0D-777D-0DC1-6F51056F3FE3}"/>
                    </a:ext>
                  </a:extLst>
                </p14:cNvPr>
                <p14:cNvContentPartPr/>
                <p14:nvPr/>
              </p14:nvContentPartPr>
              <p14:xfrm>
                <a:off x="6239563" y="4865786"/>
                <a:ext cx="85680" cy="67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F28D9BB-6A0D-777D-0DC1-6F51056F3FE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12276" y="4829592"/>
                  <a:ext cx="139708" cy="13898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3DA7011-8192-BCA0-D196-DDADC7317DA0}"/>
                </a:ext>
              </a:extLst>
            </p:cNvPr>
            <p:cNvGrpSpPr/>
            <p:nvPr/>
          </p:nvGrpSpPr>
          <p:grpSpPr>
            <a:xfrm>
              <a:off x="6813403" y="4224266"/>
              <a:ext cx="412920" cy="680040"/>
              <a:chOff x="5981070" y="5631026"/>
              <a:chExt cx="412920" cy="680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962AA087-2FE1-8B7C-BE8A-3DDD4B1E282B}"/>
                      </a:ext>
                    </a:extLst>
                  </p14:cNvPr>
                  <p14:cNvContentPartPr/>
                  <p14:nvPr/>
                </p14:nvContentPartPr>
                <p14:xfrm>
                  <a:off x="5981070" y="5631026"/>
                  <a:ext cx="374400" cy="68004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962AA087-2FE1-8B7C-BE8A-3DDD4B1E282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5953742" y="5594465"/>
                    <a:ext cx="428510" cy="7524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4A83F8DE-598B-F951-B910-4381CF735D6B}"/>
                      </a:ext>
                    </a:extLst>
                  </p14:cNvPr>
                  <p14:cNvContentPartPr/>
                  <p14:nvPr/>
                </p14:nvContentPartPr>
                <p14:xfrm>
                  <a:off x="6393630" y="6206666"/>
                  <a:ext cx="360" cy="9828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4A83F8DE-598B-F951-B910-4381CF735D6B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375630" y="6170266"/>
                    <a:ext cx="36000" cy="17035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B374EEF-4C38-72A4-56B1-3ADE3A2A1232}"/>
                </a:ext>
              </a:extLst>
            </p:cNvPr>
            <p:cNvGrpSpPr/>
            <p:nvPr/>
          </p:nvGrpSpPr>
          <p:grpSpPr>
            <a:xfrm>
              <a:off x="7476396" y="4160186"/>
              <a:ext cx="418320" cy="752040"/>
              <a:chOff x="6984030" y="5566946"/>
              <a:chExt cx="418320" cy="752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46CE8F1D-8A37-51A9-1AC6-5D5505D65000}"/>
                      </a:ext>
                    </a:extLst>
                  </p14:cNvPr>
                  <p14:cNvContentPartPr/>
                  <p14:nvPr/>
                </p14:nvContentPartPr>
                <p14:xfrm>
                  <a:off x="6984030" y="5566946"/>
                  <a:ext cx="418320" cy="74016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46CE8F1D-8A37-51A9-1AC6-5D5505D65000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6956689" y="5530377"/>
                    <a:ext cx="472456" cy="8125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3865D45B-2DD3-5222-CF3D-35DE5FD8CBD7}"/>
                      </a:ext>
                    </a:extLst>
                  </p14:cNvPr>
                  <p14:cNvContentPartPr/>
                  <p14:nvPr/>
                </p14:nvContentPartPr>
                <p14:xfrm>
                  <a:off x="7011750" y="6249146"/>
                  <a:ext cx="100440" cy="6984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3865D45B-2DD3-5222-CF3D-35DE5FD8CBD7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984457" y="6212771"/>
                    <a:ext cx="154481" cy="14186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7F6CDF3-3462-5934-E172-42DD125AAC67}"/>
                </a:ext>
              </a:extLst>
            </p:cNvPr>
            <p:cNvGrpSpPr/>
            <p:nvPr/>
          </p:nvGrpSpPr>
          <p:grpSpPr>
            <a:xfrm>
              <a:off x="8043756" y="4162706"/>
              <a:ext cx="317160" cy="714960"/>
              <a:chOff x="7551390" y="5569466"/>
              <a:chExt cx="317160" cy="714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DA847966-D998-F849-6A77-C61054758B6F}"/>
                      </a:ext>
                    </a:extLst>
                  </p14:cNvPr>
                  <p14:cNvContentPartPr/>
                  <p14:nvPr/>
                </p14:nvContentPartPr>
                <p14:xfrm>
                  <a:off x="7551390" y="5569466"/>
                  <a:ext cx="313200" cy="71244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DA847966-D998-F849-6A77-C61054758B6F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524060" y="5532893"/>
                    <a:ext cx="367313" cy="7848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5A13CA5A-BAFC-02E9-5839-A266C6F59E03}"/>
                      </a:ext>
                    </a:extLst>
                  </p14:cNvPr>
                  <p14:cNvContentPartPr/>
                  <p14:nvPr/>
                </p14:nvContentPartPr>
                <p14:xfrm>
                  <a:off x="7868190" y="6158786"/>
                  <a:ext cx="360" cy="12564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5A13CA5A-BAFC-02E9-5839-A266C6F59E03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7850190" y="6122263"/>
                    <a:ext cx="36000" cy="19795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317E802-64A5-36C4-469D-79BFD9EDB1A9}"/>
                </a:ext>
              </a:extLst>
            </p:cNvPr>
            <p:cNvGrpSpPr/>
            <p:nvPr/>
          </p:nvGrpSpPr>
          <p:grpSpPr>
            <a:xfrm>
              <a:off x="8512950" y="4215626"/>
              <a:ext cx="371880" cy="638640"/>
              <a:chOff x="8512950" y="5622386"/>
              <a:chExt cx="371880" cy="638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A094F958-DD33-F313-2BBC-4CA03D1D5F90}"/>
                      </a:ext>
                    </a:extLst>
                  </p14:cNvPr>
                  <p14:cNvContentPartPr/>
                  <p14:nvPr/>
                </p14:nvContentPartPr>
                <p14:xfrm>
                  <a:off x="8512950" y="5622386"/>
                  <a:ext cx="371880" cy="62568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A094F958-DD33-F313-2BBC-4CA03D1D5F90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8486192" y="5585797"/>
                    <a:ext cx="425942" cy="6981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20BDC918-980E-22A6-7879-A0FF8F526CFB}"/>
                      </a:ext>
                    </a:extLst>
                  </p14:cNvPr>
                  <p14:cNvContentPartPr/>
                  <p14:nvPr/>
                </p14:nvContentPartPr>
                <p14:xfrm>
                  <a:off x="8584950" y="6233666"/>
                  <a:ext cx="82440" cy="273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20BDC918-980E-22A6-7879-A0FF8F526CFB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557652" y="6197666"/>
                    <a:ext cx="136490" cy="98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342E0DA-8726-BC3C-5F07-8E439B5C4737}"/>
                </a:ext>
              </a:extLst>
            </p:cNvPr>
            <p:cNvGrpSpPr/>
            <p:nvPr/>
          </p:nvGrpSpPr>
          <p:grpSpPr>
            <a:xfrm>
              <a:off x="9047910" y="4203386"/>
              <a:ext cx="356400" cy="607680"/>
              <a:chOff x="9047910" y="5610146"/>
              <a:chExt cx="356400" cy="607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62F9E50C-3624-7445-1A2F-6030655456A8}"/>
                      </a:ext>
                    </a:extLst>
                  </p14:cNvPr>
                  <p14:cNvContentPartPr/>
                  <p14:nvPr/>
                </p14:nvContentPartPr>
                <p14:xfrm>
                  <a:off x="9047910" y="5610146"/>
                  <a:ext cx="328320" cy="60768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62F9E50C-3624-7445-1A2F-6030655456A8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9021142" y="5573583"/>
                    <a:ext cx="382403" cy="6800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60D3D03B-80CE-AE80-2444-11EB99D6AC53}"/>
                      </a:ext>
                    </a:extLst>
                  </p14:cNvPr>
                  <p14:cNvContentPartPr/>
                  <p14:nvPr/>
                </p14:nvContentPartPr>
                <p14:xfrm>
                  <a:off x="9403950" y="6100826"/>
                  <a:ext cx="360" cy="11664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60D3D03B-80CE-AE80-2444-11EB99D6AC5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9385950" y="6064376"/>
                    <a:ext cx="36000" cy="18881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0E83593-D93B-4863-7369-AC51BC3495A1}"/>
                </a:ext>
              </a:extLst>
            </p:cNvPr>
            <p:cNvGrpSpPr/>
            <p:nvPr/>
          </p:nvGrpSpPr>
          <p:grpSpPr>
            <a:xfrm>
              <a:off x="9642411" y="4171346"/>
              <a:ext cx="345960" cy="644400"/>
              <a:chOff x="10029270" y="5578106"/>
              <a:chExt cx="345960" cy="644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C52AF839-11BD-7A91-0976-BE79C4E01EA8}"/>
                      </a:ext>
                    </a:extLst>
                  </p14:cNvPr>
                  <p14:cNvContentPartPr/>
                  <p14:nvPr/>
                </p14:nvContentPartPr>
                <p14:xfrm>
                  <a:off x="10029270" y="5578106"/>
                  <a:ext cx="345960" cy="61704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52AF839-11BD-7A91-0976-BE79C4E01EA8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10001943" y="5541508"/>
                    <a:ext cx="400067" cy="6895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F24E2D47-44E6-DB32-79AD-B466BD83A441}"/>
                      </a:ext>
                    </a:extLst>
                  </p14:cNvPr>
                  <p14:cNvContentPartPr/>
                  <p14:nvPr/>
                </p14:nvContentPartPr>
                <p14:xfrm>
                  <a:off x="10062750" y="6186146"/>
                  <a:ext cx="83880" cy="363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F24E2D47-44E6-DB32-79AD-B466BD83A44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10035516" y="6149786"/>
                    <a:ext cx="137803" cy="10835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286DD26-BD4A-A156-FE7E-ABF297C6154B}"/>
                </a:ext>
              </a:extLst>
            </p:cNvPr>
            <p:cNvGrpSpPr/>
            <p:nvPr/>
          </p:nvGrpSpPr>
          <p:grpSpPr>
            <a:xfrm>
              <a:off x="10176651" y="4190426"/>
              <a:ext cx="351720" cy="589320"/>
              <a:chOff x="10563510" y="5597186"/>
              <a:chExt cx="351720" cy="58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665388C7-EE17-5595-2654-F2DD07956DDB}"/>
                      </a:ext>
                    </a:extLst>
                  </p14:cNvPr>
                  <p14:cNvContentPartPr/>
                  <p14:nvPr/>
                </p14:nvContentPartPr>
                <p14:xfrm>
                  <a:off x="10563510" y="5597186"/>
                  <a:ext cx="331200" cy="55944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665388C7-EE17-5595-2654-F2DD07956DD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10536183" y="5560621"/>
                    <a:ext cx="385307" cy="6318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8FD59DDF-C2B8-4639-990E-6420A0E1CCA5}"/>
                      </a:ext>
                    </a:extLst>
                  </p14:cNvPr>
                  <p14:cNvContentPartPr/>
                  <p14:nvPr/>
                </p14:nvContentPartPr>
                <p14:xfrm>
                  <a:off x="10911630" y="6066266"/>
                  <a:ext cx="3600" cy="12024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8FD59DDF-C2B8-4639-990E-6420A0E1CCA5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10885916" y="6029830"/>
                    <a:ext cx="54514" cy="19238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051716C-AD12-AECE-F1BD-EB607FB724E1}"/>
              </a:ext>
            </a:extLst>
          </p:cNvPr>
          <p:cNvGrpSpPr/>
          <p:nvPr/>
        </p:nvGrpSpPr>
        <p:grpSpPr>
          <a:xfrm rot="16200000">
            <a:off x="5366289" y="3902366"/>
            <a:ext cx="2848092" cy="1654373"/>
            <a:chOff x="6202123" y="1569473"/>
            <a:chExt cx="4326248" cy="33636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34C8512-96BF-1719-EFF5-52E6D370D4CD}"/>
                    </a:ext>
                  </a:extLst>
                </p14:cNvPr>
                <p14:cNvContentPartPr/>
                <p14:nvPr/>
              </p14:nvContentPartPr>
              <p14:xfrm>
                <a:off x="8349499" y="1569473"/>
                <a:ext cx="197280" cy="351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34C8512-96BF-1719-EFF5-52E6D370D4C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22175" y="1532910"/>
                  <a:ext cx="251382" cy="423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2FEF478-D8A9-49D2-084C-0AC11409FE3B}"/>
                    </a:ext>
                  </a:extLst>
                </p14:cNvPr>
                <p14:cNvContentPartPr/>
                <p14:nvPr/>
              </p14:nvContentPartPr>
              <p14:xfrm>
                <a:off x="7604196" y="3103120"/>
                <a:ext cx="376920" cy="782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2FEF478-D8A9-49D2-084C-0AC11409FE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76843" y="3066548"/>
                  <a:ext cx="431078" cy="85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C30562B-544B-CF93-C7F1-F271282339FA}"/>
                    </a:ext>
                  </a:extLst>
                </p14:cNvPr>
                <p14:cNvContentPartPr/>
                <p14:nvPr/>
              </p14:nvContentPartPr>
              <p14:xfrm>
                <a:off x="7490436" y="2023106"/>
                <a:ext cx="726480" cy="873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C30562B-544B-CF93-C7F1-F271282339F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63651" y="1986533"/>
                  <a:ext cx="780597" cy="9457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037073F-680B-7BD5-C497-EDFFA5E8D4AF}"/>
                    </a:ext>
                  </a:extLst>
                </p14:cNvPr>
                <p14:cNvContentPartPr/>
                <p14:nvPr/>
              </p14:nvContentPartPr>
              <p14:xfrm>
                <a:off x="8672070" y="2009786"/>
                <a:ext cx="687960" cy="861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037073F-680B-7BD5-C497-EDFFA5E8D4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45273" y="1973205"/>
                  <a:ext cx="742100" cy="934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8F97840-9E9E-66E7-82AA-795016AF5A45}"/>
                    </a:ext>
                  </a:extLst>
                </p14:cNvPr>
                <p14:cNvContentPartPr/>
                <p14:nvPr/>
              </p14:nvContentPartPr>
              <p14:xfrm>
                <a:off x="9387390" y="2734466"/>
                <a:ext cx="360" cy="131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8F97840-9E9E-66E7-82AA-795016AF5A4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69750" y="2698066"/>
                  <a:ext cx="36000" cy="20311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208D008-C812-05B6-2B08-99112B07EA78}"/>
                </a:ext>
              </a:extLst>
            </p:cNvPr>
            <p:cNvGrpSpPr/>
            <p:nvPr/>
          </p:nvGrpSpPr>
          <p:grpSpPr>
            <a:xfrm>
              <a:off x="8915430" y="3064960"/>
              <a:ext cx="445680" cy="862560"/>
              <a:chOff x="8915430" y="3791786"/>
              <a:chExt cx="445680" cy="862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B9D84158-B68F-05B5-2A35-B205FB73F5C3}"/>
                      </a:ext>
                    </a:extLst>
                  </p14:cNvPr>
                  <p14:cNvContentPartPr/>
                  <p14:nvPr/>
                </p14:nvContentPartPr>
                <p14:xfrm>
                  <a:off x="8915430" y="3791786"/>
                  <a:ext cx="445680" cy="82620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B9D84158-B68F-05B5-2A35-B205FB73F5C3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8888121" y="3755196"/>
                    <a:ext cx="499751" cy="8986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01A1BB43-383F-9153-E0C8-E76AD0C14F5B}"/>
                      </a:ext>
                    </a:extLst>
                  </p14:cNvPr>
                  <p14:cNvContentPartPr/>
                  <p14:nvPr/>
                </p14:nvContentPartPr>
                <p14:xfrm>
                  <a:off x="8955390" y="4621946"/>
                  <a:ext cx="91800" cy="3240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01A1BB43-383F-9153-E0C8-E76AD0C14F5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8928069" y="4585946"/>
                    <a:ext cx="145896" cy="103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03ADF01-85FA-D6E3-8A8B-828B9E1994D0}"/>
                </a:ext>
              </a:extLst>
            </p:cNvPr>
            <p:cNvGrpSpPr/>
            <p:nvPr/>
          </p:nvGrpSpPr>
          <p:grpSpPr>
            <a:xfrm>
              <a:off x="9692451" y="3052000"/>
              <a:ext cx="466560" cy="883440"/>
              <a:chOff x="10079310" y="3778826"/>
              <a:chExt cx="466560" cy="88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040D6329-5099-1E64-B11C-76E3917F3307}"/>
                      </a:ext>
                    </a:extLst>
                  </p14:cNvPr>
                  <p14:cNvContentPartPr/>
                  <p14:nvPr/>
                </p14:nvContentPartPr>
                <p14:xfrm>
                  <a:off x="10079310" y="3778826"/>
                  <a:ext cx="417240" cy="88344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040D6329-5099-1E64-B11C-76E3917F3307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0051968" y="3742229"/>
                    <a:ext cx="471377" cy="9559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C2D7F610-FD5C-900E-99E6-D1AA27D60CE0}"/>
                      </a:ext>
                    </a:extLst>
                  </p14:cNvPr>
                  <p14:cNvContentPartPr/>
                  <p14:nvPr/>
                </p14:nvContentPartPr>
                <p14:xfrm>
                  <a:off x="10519590" y="4515386"/>
                  <a:ext cx="26280" cy="13824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C2D7F610-FD5C-900E-99E6-D1AA27D60CE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0492215" y="4478815"/>
                    <a:ext cx="80483" cy="21065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484734A-4598-BF37-2ED3-2846BFEF7381}"/>
                </a:ext>
              </a:extLst>
            </p:cNvPr>
            <p:cNvGrpSpPr/>
            <p:nvPr/>
          </p:nvGrpSpPr>
          <p:grpSpPr>
            <a:xfrm>
              <a:off x="6628363" y="3079000"/>
              <a:ext cx="636480" cy="880200"/>
              <a:chOff x="5796030" y="3805826"/>
              <a:chExt cx="636480" cy="88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CC3C71A2-49D1-D27B-6366-A26500164633}"/>
                      </a:ext>
                    </a:extLst>
                  </p14:cNvPr>
                  <p14:cNvContentPartPr/>
                  <p14:nvPr/>
                </p14:nvContentPartPr>
                <p14:xfrm>
                  <a:off x="5796030" y="3805826"/>
                  <a:ext cx="636480" cy="86184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CC3C71A2-49D1-D27B-6366-A2650016463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5768690" y="3769245"/>
                    <a:ext cx="690614" cy="9342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106ADFB5-4F82-93DF-81EF-5D479B2548D2}"/>
                      </a:ext>
                    </a:extLst>
                  </p14:cNvPr>
                  <p14:cNvContentPartPr/>
                  <p14:nvPr/>
                </p14:nvContentPartPr>
                <p14:xfrm>
                  <a:off x="5849670" y="4632026"/>
                  <a:ext cx="111960" cy="5400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106ADFB5-4F82-93DF-81EF-5D479B2548D2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5822363" y="4595540"/>
                    <a:ext cx="166028" cy="12624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12E257D-8DF8-0D2E-AE44-4F4C2CC46C9F}"/>
                    </a:ext>
                  </a:extLst>
                </p14:cNvPr>
                <p14:cNvContentPartPr/>
                <p14:nvPr/>
              </p14:nvContentPartPr>
              <p14:xfrm>
                <a:off x="6202123" y="4223546"/>
                <a:ext cx="426600" cy="675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12E257D-8DF8-0D2E-AE44-4F4C2CC46C9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74777" y="4186981"/>
                  <a:ext cx="480745" cy="748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9D202C8-CE50-C198-6128-0C6EBD849FBA}"/>
                    </a:ext>
                  </a:extLst>
                </p14:cNvPr>
                <p14:cNvContentPartPr/>
                <p14:nvPr/>
              </p14:nvContentPartPr>
              <p14:xfrm>
                <a:off x="6239563" y="4865786"/>
                <a:ext cx="85680" cy="67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9D202C8-CE50-C198-6128-0C6EBD849FB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12276" y="4829592"/>
                  <a:ext cx="139708" cy="13898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B2AF2DC-D58D-6DD1-4014-FEBEF9691DA2}"/>
                </a:ext>
              </a:extLst>
            </p:cNvPr>
            <p:cNvGrpSpPr/>
            <p:nvPr/>
          </p:nvGrpSpPr>
          <p:grpSpPr>
            <a:xfrm>
              <a:off x="6813403" y="4224266"/>
              <a:ext cx="412920" cy="680040"/>
              <a:chOff x="5981070" y="5631026"/>
              <a:chExt cx="412920" cy="680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C9C62CE6-E98C-DA15-1A74-23FAB5B1FF9D}"/>
                      </a:ext>
                    </a:extLst>
                  </p14:cNvPr>
                  <p14:cNvContentPartPr/>
                  <p14:nvPr/>
                </p14:nvContentPartPr>
                <p14:xfrm>
                  <a:off x="5981070" y="5631026"/>
                  <a:ext cx="374400" cy="68004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C9C62CE6-E98C-DA15-1A74-23FAB5B1FF9D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5953742" y="5594465"/>
                    <a:ext cx="428510" cy="7524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2496D0B7-7DEA-79A8-3C24-98334D4E48AB}"/>
                      </a:ext>
                    </a:extLst>
                  </p14:cNvPr>
                  <p14:cNvContentPartPr/>
                  <p14:nvPr/>
                </p14:nvContentPartPr>
                <p14:xfrm>
                  <a:off x="6393630" y="6206666"/>
                  <a:ext cx="360" cy="9828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2496D0B7-7DEA-79A8-3C24-98334D4E48AB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375630" y="6170266"/>
                    <a:ext cx="36000" cy="17035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6FACE52-7621-E82B-246B-AEE48E4165DD}"/>
                </a:ext>
              </a:extLst>
            </p:cNvPr>
            <p:cNvGrpSpPr/>
            <p:nvPr/>
          </p:nvGrpSpPr>
          <p:grpSpPr>
            <a:xfrm>
              <a:off x="7476396" y="4160186"/>
              <a:ext cx="418320" cy="752040"/>
              <a:chOff x="6984030" y="5566946"/>
              <a:chExt cx="418320" cy="752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8AABBBE7-7AE4-D150-C365-FAA08F02C0F0}"/>
                      </a:ext>
                    </a:extLst>
                  </p14:cNvPr>
                  <p14:cNvContentPartPr/>
                  <p14:nvPr/>
                </p14:nvContentPartPr>
                <p14:xfrm>
                  <a:off x="6984030" y="5566946"/>
                  <a:ext cx="418320" cy="74016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8AABBBE7-7AE4-D150-C365-FAA08F02C0F0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6956689" y="5530377"/>
                    <a:ext cx="472456" cy="8125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16396341-D5DC-475C-F437-B2EE64AAA3E5}"/>
                      </a:ext>
                    </a:extLst>
                  </p14:cNvPr>
                  <p14:cNvContentPartPr/>
                  <p14:nvPr/>
                </p14:nvContentPartPr>
                <p14:xfrm>
                  <a:off x="7011750" y="6249146"/>
                  <a:ext cx="100440" cy="6984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16396341-D5DC-475C-F437-B2EE64AAA3E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984457" y="6212771"/>
                    <a:ext cx="154481" cy="14186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C6174B6-E7F2-9241-1AE8-7FA4AE5CC57F}"/>
                </a:ext>
              </a:extLst>
            </p:cNvPr>
            <p:cNvGrpSpPr/>
            <p:nvPr/>
          </p:nvGrpSpPr>
          <p:grpSpPr>
            <a:xfrm>
              <a:off x="8043756" y="4162706"/>
              <a:ext cx="317160" cy="714960"/>
              <a:chOff x="7551390" y="5569466"/>
              <a:chExt cx="317160" cy="714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B903A987-3F15-2678-D3B9-34EC6C060CEC}"/>
                      </a:ext>
                    </a:extLst>
                  </p14:cNvPr>
                  <p14:cNvContentPartPr/>
                  <p14:nvPr/>
                </p14:nvContentPartPr>
                <p14:xfrm>
                  <a:off x="7551390" y="5569466"/>
                  <a:ext cx="313200" cy="71244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B903A987-3F15-2678-D3B9-34EC6C060CEC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524060" y="5532893"/>
                    <a:ext cx="367313" cy="7848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3E91CBBC-8C8A-BA56-E773-4BC24BD62A0B}"/>
                      </a:ext>
                    </a:extLst>
                  </p14:cNvPr>
                  <p14:cNvContentPartPr/>
                  <p14:nvPr/>
                </p14:nvContentPartPr>
                <p14:xfrm>
                  <a:off x="7868190" y="6158786"/>
                  <a:ext cx="360" cy="12564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3E91CBBC-8C8A-BA56-E773-4BC24BD62A0B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7850190" y="6122263"/>
                    <a:ext cx="36000" cy="19795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DCD7193-F1C0-AD0B-13D2-2DCCEFCFC0CC}"/>
                </a:ext>
              </a:extLst>
            </p:cNvPr>
            <p:cNvGrpSpPr/>
            <p:nvPr/>
          </p:nvGrpSpPr>
          <p:grpSpPr>
            <a:xfrm>
              <a:off x="8512950" y="4215626"/>
              <a:ext cx="371880" cy="638640"/>
              <a:chOff x="8512950" y="5622386"/>
              <a:chExt cx="371880" cy="638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4C2B9DBA-1A4F-5577-3132-2DF5A80E2A48}"/>
                      </a:ext>
                    </a:extLst>
                  </p14:cNvPr>
                  <p14:cNvContentPartPr/>
                  <p14:nvPr/>
                </p14:nvContentPartPr>
                <p14:xfrm>
                  <a:off x="8512950" y="5622386"/>
                  <a:ext cx="371880" cy="62568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4C2B9DBA-1A4F-5577-3132-2DF5A80E2A48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8486192" y="5585797"/>
                    <a:ext cx="425942" cy="6981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A8CD3AFA-DC4E-5782-3D10-BD21F5DCD494}"/>
                      </a:ext>
                    </a:extLst>
                  </p14:cNvPr>
                  <p14:cNvContentPartPr/>
                  <p14:nvPr/>
                </p14:nvContentPartPr>
                <p14:xfrm>
                  <a:off x="8584950" y="6233666"/>
                  <a:ext cx="82440" cy="2736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A8CD3AFA-DC4E-5782-3D10-BD21F5DCD494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557652" y="6197666"/>
                    <a:ext cx="136490" cy="98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C2C9FB6-5016-C92A-DB57-4A88DE0D295B}"/>
                </a:ext>
              </a:extLst>
            </p:cNvPr>
            <p:cNvGrpSpPr/>
            <p:nvPr/>
          </p:nvGrpSpPr>
          <p:grpSpPr>
            <a:xfrm>
              <a:off x="9047910" y="4203386"/>
              <a:ext cx="356400" cy="607680"/>
              <a:chOff x="9047910" y="5610146"/>
              <a:chExt cx="356400" cy="607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129BC4C0-68DF-4A55-66F5-2471AEB6BD39}"/>
                      </a:ext>
                    </a:extLst>
                  </p14:cNvPr>
                  <p14:cNvContentPartPr/>
                  <p14:nvPr/>
                </p14:nvContentPartPr>
                <p14:xfrm>
                  <a:off x="9047910" y="5610146"/>
                  <a:ext cx="328320" cy="60768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129BC4C0-68DF-4A55-66F5-2471AEB6BD3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9021142" y="5573583"/>
                    <a:ext cx="382403" cy="6800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841C6721-6EA3-E005-79E3-7E42B5A493ED}"/>
                      </a:ext>
                    </a:extLst>
                  </p14:cNvPr>
                  <p14:cNvContentPartPr/>
                  <p14:nvPr/>
                </p14:nvContentPartPr>
                <p14:xfrm>
                  <a:off x="9403950" y="6100826"/>
                  <a:ext cx="360" cy="11664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841C6721-6EA3-E005-79E3-7E42B5A493ED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9385950" y="6064376"/>
                    <a:ext cx="36000" cy="18881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5E0090E-CF69-18FA-1B12-CFD7DCED1340}"/>
                </a:ext>
              </a:extLst>
            </p:cNvPr>
            <p:cNvGrpSpPr/>
            <p:nvPr/>
          </p:nvGrpSpPr>
          <p:grpSpPr>
            <a:xfrm>
              <a:off x="9642411" y="4171346"/>
              <a:ext cx="345960" cy="644400"/>
              <a:chOff x="10029270" y="5578106"/>
              <a:chExt cx="345960" cy="644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F7FFA214-E530-D674-DA0E-CFEBE38B84ED}"/>
                      </a:ext>
                    </a:extLst>
                  </p14:cNvPr>
                  <p14:cNvContentPartPr/>
                  <p14:nvPr/>
                </p14:nvContentPartPr>
                <p14:xfrm>
                  <a:off x="10029270" y="5578106"/>
                  <a:ext cx="345960" cy="61704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F7FFA214-E530-D674-DA0E-CFEBE38B84ED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10001943" y="5541508"/>
                    <a:ext cx="400067" cy="6895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6C7D949C-D0C4-096D-7BFB-4752AE68BC00}"/>
                      </a:ext>
                    </a:extLst>
                  </p14:cNvPr>
                  <p14:cNvContentPartPr/>
                  <p14:nvPr/>
                </p14:nvContentPartPr>
                <p14:xfrm>
                  <a:off x="10062750" y="6186146"/>
                  <a:ext cx="83880" cy="3636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6C7D949C-D0C4-096D-7BFB-4752AE68BC00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10035516" y="6149786"/>
                    <a:ext cx="137803" cy="10835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CCBCAFD-8754-0351-D065-EC0143879FC2}"/>
                </a:ext>
              </a:extLst>
            </p:cNvPr>
            <p:cNvGrpSpPr/>
            <p:nvPr/>
          </p:nvGrpSpPr>
          <p:grpSpPr>
            <a:xfrm>
              <a:off x="10176651" y="4190426"/>
              <a:ext cx="351720" cy="589320"/>
              <a:chOff x="10563510" y="5597186"/>
              <a:chExt cx="351720" cy="58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ADE7F51C-100D-5CFA-A924-AC7A34710B33}"/>
                      </a:ext>
                    </a:extLst>
                  </p14:cNvPr>
                  <p14:cNvContentPartPr/>
                  <p14:nvPr/>
                </p14:nvContentPartPr>
                <p14:xfrm>
                  <a:off x="10563510" y="5597186"/>
                  <a:ext cx="331200" cy="55944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ADE7F51C-100D-5CFA-A924-AC7A34710B3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10536183" y="5560621"/>
                    <a:ext cx="385307" cy="6318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8B694F76-DF2F-70A8-A456-4EF17A349229}"/>
                      </a:ext>
                    </a:extLst>
                  </p14:cNvPr>
                  <p14:cNvContentPartPr/>
                  <p14:nvPr/>
                </p14:nvContentPartPr>
                <p14:xfrm>
                  <a:off x="10911630" y="6066266"/>
                  <a:ext cx="3600" cy="12024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8B694F76-DF2F-70A8-A456-4EF17A349229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10885916" y="6029830"/>
                    <a:ext cx="54514" cy="19238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8148513-B13B-77BE-F38E-552A31733CE4}"/>
              </a:ext>
            </a:extLst>
          </p:cNvPr>
          <p:cNvSpPr txBox="1"/>
          <p:nvPr/>
        </p:nvSpPr>
        <p:spPr>
          <a:xfrm>
            <a:off x="7646875" y="607840"/>
            <a:ext cx="3248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Degrees of freedom to fit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evidence to hypothesis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47569DF-BFB9-6DA9-798E-173CDB9C29D3}"/>
              </a:ext>
            </a:extLst>
          </p:cNvPr>
          <p:cNvSpPr txBox="1"/>
          <p:nvPr/>
        </p:nvSpPr>
        <p:spPr>
          <a:xfrm rot="16200000">
            <a:off x="3721034" y="4346402"/>
            <a:ext cx="347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Degrees of freedom to fit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hypothesis to evidence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124B158-F54F-4F8A-53B7-08A716D51121}"/>
                  </a:ext>
                </a:extLst>
              </p14:cNvPr>
              <p14:cNvContentPartPr/>
              <p14:nvPr/>
            </p14:nvContentPartPr>
            <p14:xfrm>
              <a:off x="7769437" y="3302095"/>
              <a:ext cx="71640" cy="28227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124B158-F54F-4F8A-53B7-08A716D5112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751437" y="3284095"/>
                <a:ext cx="107280" cy="28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41D093E-FF65-034C-AE26-00B3FDF59AD6}"/>
                  </a:ext>
                </a:extLst>
              </p14:cNvPr>
              <p14:cNvContentPartPr/>
              <p14:nvPr/>
            </p14:nvContentPartPr>
            <p14:xfrm>
              <a:off x="7823077" y="6048895"/>
              <a:ext cx="2853720" cy="759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41D093E-FF65-034C-AE26-00B3FDF59AD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805437" y="6030895"/>
                <a:ext cx="288936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378C68D-2024-4C61-E3AA-55D0E9506F8C}"/>
                  </a:ext>
                </a:extLst>
              </p14:cNvPr>
              <p14:cNvContentPartPr/>
              <p14:nvPr/>
            </p14:nvContentPartPr>
            <p14:xfrm>
              <a:off x="10620637" y="3181495"/>
              <a:ext cx="59040" cy="28422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378C68D-2024-4C61-E3AA-55D0E9506F8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602637" y="3163855"/>
                <a:ext cx="94680" cy="28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E5B1644-85DF-7136-5CC6-AC11D0739510}"/>
                  </a:ext>
                </a:extLst>
              </p14:cNvPr>
              <p14:cNvContentPartPr/>
              <p14:nvPr/>
            </p14:nvContentPartPr>
            <p14:xfrm>
              <a:off x="7788877" y="3178255"/>
              <a:ext cx="2835000" cy="1357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E5B1644-85DF-7136-5CC6-AC11D073951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771237" y="3160255"/>
                <a:ext cx="28706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D8C3EB8-4E35-4397-60C7-E605B544A706}"/>
                  </a:ext>
                </a:extLst>
              </p14:cNvPr>
              <p14:cNvContentPartPr/>
              <p14:nvPr/>
            </p14:nvContentPartPr>
            <p14:xfrm>
              <a:off x="8142397" y="3312175"/>
              <a:ext cx="92160" cy="27057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D8C3EB8-4E35-4397-60C7-E605B544A70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124757" y="3294535"/>
                <a:ext cx="127800" cy="27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05D45E9-5F3B-7CA9-D399-246B41AC2986}"/>
                  </a:ext>
                </a:extLst>
              </p14:cNvPr>
              <p14:cNvContentPartPr/>
              <p14:nvPr/>
            </p14:nvContentPartPr>
            <p14:xfrm>
              <a:off x="8592037" y="3381295"/>
              <a:ext cx="90000" cy="26442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05D45E9-5F3B-7CA9-D399-246B41AC298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574037" y="3363295"/>
                <a:ext cx="125640" cy="267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5708F71-58F2-908A-5FE2-F2A716A0BFB6}"/>
                  </a:ext>
                </a:extLst>
              </p14:cNvPr>
              <p14:cNvContentPartPr/>
              <p14:nvPr/>
            </p14:nvContentPartPr>
            <p14:xfrm>
              <a:off x="9028357" y="3316855"/>
              <a:ext cx="127440" cy="27093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5708F71-58F2-908A-5FE2-F2A716A0BFB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010717" y="3299215"/>
                <a:ext cx="163080" cy="27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82E1086-016C-5AB4-EB2E-536056A5606F}"/>
                  </a:ext>
                </a:extLst>
              </p14:cNvPr>
              <p14:cNvContentPartPr/>
              <p14:nvPr/>
            </p14:nvContentPartPr>
            <p14:xfrm>
              <a:off x="9461437" y="3297775"/>
              <a:ext cx="91800" cy="27032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82E1086-016C-5AB4-EB2E-536056A5606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443437" y="3279775"/>
                <a:ext cx="127440" cy="27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20B5B7D6-73FE-F128-85D6-25F1D2F30A70}"/>
                  </a:ext>
                </a:extLst>
              </p14:cNvPr>
              <p14:cNvContentPartPr/>
              <p14:nvPr/>
            </p14:nvContentPartPr>
            <p14:xfrm>
              <a:off x="9901357" y="3276895"/>
              <a:ext cx="81360" cy="2696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20B5B7D6-73FE-F128-85D6-25F1D2F30A7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883357" y="3258895"/>
                <a:ext cx="117000" cy="273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47FB888-0E77-A6CE-D439-F8781875B218}"/>
              </a:ext>
            </a:extLst>
          </p:cNvPr>
          <p:cNvGrpSpPr/>
          <p:nvPr/>
        </p:nvGrpSpPr>
        <p:grpSpPr>
          <a:xfrm>
            <a:off x="7829197" y="3287695"/>
            <a:ext cx="2781720" cy="2731320"/>
            <a:chOff x="7829197" y="3287695"/>
            <a:chExt cx="2781720" cy="273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A8B30B0-C48C-1DF5-5998-D4ED2198A6A3}"/>
                    </a:ext>
                  </a:extLst>
                </p14:cNvPr>
                <p14:cNvContentPartPr/>
                <p14:nvPr/>
              </p14:nvContentPartPr>
              <p14:xfrm>
                <a:off x="7829197" y="3688735"/>
                <a:ext cx="2705760" cy="30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A8B30B0-C48C-1DF5-5998-D4ED2198A6A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11557" y="3671095"/>
                  <a:ext cx="27414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926CDB8-2E22-C5BE-1B5B-F9E9929ACD57}"/>
                    </a:ext>
                  </a:extLst>
                </p14:cNvPr>
                <p14:cNvContentPartPr/>
                <p14:nvPr/>
              </p14:nvContentPartPr>
              <p14:xfrm>
                <a:off x="7903357" y="4086895"/>
                <a:ext cx="2520360" cy="24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926CDB8-2E22-C5BE-1B5B-F9E9929ACD5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85357" y="4069255"/>
                  <a:ext cx="2556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601ABBA-9218-DDD0-995F-DC00562495E4}"/>
                    </a:ext>
                  </a:extLst>
                </p14:cNvPr>
                <p14:cNvContentPartPr/>
                <p14:nvPr/>
              </p14:nvContentPartPr>
              <p14:xfrm>
                <a:off x="7865557" y="4585495"/>
                <a:ext cx="2682000" cy="51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601ABBA-9218-DDD0-995F-DC00562495E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847917" y="4567855"/>
                  <a:ext cx="2717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0397747-D561-28E8-A69D-723CECFCF4C9}"/>
                    </a:ext>
                  </a:extLst>
                </p14:cNvPr>
                <p14:cNvContentPartPr/>
                <p14:nvPr/>
              </p14:nvContentPartPr>
              <p14:xfrm>
                <a:off x="7879237" y="4968175"/>
                <a:ext cx="2731680" cy="27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0397747-D561-28E8-A69D-723CECFCF4C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61597" y="4950175"/>
                  <a:ext cx="27673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750D576-9410-F73A-4D90-5541AA9A0B2D}"/>
                    </a:ext>
                  </a:extLst>
                </p14:cNvPr>
                <p14:cNvContentPartPr/>
                <p14:nvPr/>
              </p14:nvContentPartPr>
              <p14:xfrm>
                <a:off x="7839637" y="5260855"/>
                <a:ext cx="2516760" cy="55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750D576-9410-F73A-4D90-5541AA9A0B2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21997" y="5242855"/>
                  <a:ext cx="25524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9142480-BC52-BA29-311D-DD58CD93B87A}"/>
                    </a:ext>
                  </a:extLst>
                </p14:cNvPr>
                <p14:cNvContentPartPr/>
                <p14:nvPr/>
              </p14:nvContentPartPr>
              <p14:xfrm>
                <a:off x="7858357" y="5657215"/>
                <a:ext cx="2721960" cy="147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9142480-BC52-BA29-311D-DD58CD93B87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40717" y="5639575"/>
                  <a:ext cx="2757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D45EBF2-6C0B-BEB2-582F-D1490A64DF99}"/>
                    </a:ext>
                  </a:extLst>
                </p14:cNvPr>
                <p14:cNvContentPartPr/>
                <p14:nvPr/>
              </p14:nvContentPartPr>
              <p14:xfrm>
                <a:off x="10232917" y="3287695"/>
                <a:ext cx="136800" cy="2731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D45EBF2-6C0B-BEB2-582F-D1490A64DF9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215277" y="3269695"/>
                  <a:ext cx="172440" cy="2766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FC105570-C983-780E-5E8E-A28FBC6AC094}"/>
              </a:ext>
            </a:extLst>
          </p:cNvPr>
          <p:cNvSpPr txBox="1"/>
          <p:nvPr/>
        </p:nvSpPr>
        <p:spPr>
          <a:xfrm>
            <a:off x="9876127" y="5299646"/>
            <a:ext cx="1931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93431"/>
                </a:solidFill>
                <a:latin typeface="ETbb" panose="02000503000000000000" pitchFamily="2" charset="0"/>
                <a:ea typeface="Source Sans Pro" panose="020B0503030403020204" pitchFamily="34" charset="0"/>
              </a:rPr>
              <a:t>One combination of evidence and interpretation among many!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79925CE3-B0A0-182E-1AC7-1CD940F0C0F2}"/>
                  </a:ext>
                </a:extLst>
              </p14:cNvPr>
              <p14:cNvContentPartPr/>
              <p14:nvPr/>
            </p14:nvContentPartPr>
            <p14:xfrm>
              <a:off x="9547837" y="4716895"/>
              <a:ext cx="322920" cy="6044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79925CE3-B0A0-182E-1AC7-1CD940F0C0F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529837" y="4698895"/>
                <a:ext cx="358560" cy="640080"/>
              </a:xfrm>
              <a:prstGeom prst="rect">
                <a:avLst/>
              </a:prstGeom>
            </p:spPr>
          </p:pic>
        </mc:Fallback>
      </mc:AlternateContent>
      <p:sp>
        <p:nvSpPr>
          <p:cNvPr id="147" name="TextBox 146">
            <a:extLst>
              <a:ext uri="{FF2B5EF4-FFF2-40B4-BE49-F238E27FC236}">
                <a16:creationId xmlns:a16="http://schemas.microsoft.com/office/drawing/2014/main" id="{F3139B73-B2CD-4485-9937-0BF45A601038}"/>
              </a:ext>
            </a:extLst>
          </p:cNvPr>
          <p:cNvSpPr txBox="1"/>
          <p:nvPr/>
        </p:nvSpPr>
        <p:spPr>
          <a:xfrm>
            <a:off x="10609422" y="1679642"/>
            <a:ext cx="1478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93431"/>
                </a:solidFill>
                <a:latin typeface="ETbb" panose="02000503000000000000" pitchFamily="2" charset="0"/>
                <a:ea typeface="Source Sans Pro" panose="020B0503030403020204" pitchFamily="34" charset="0"/>
              </a:rPr>
              <a:t>One particular set of </a:t>
            </a:r>
            <a:r>
              <a:rPr lang="en-US" sz="1600" b="1" dirty="0">
                <a:solidFill>
                  <a:srgbClr val="C93431"/>
                </a:solidFill>
                <a:latin typeface="ETbb" panose="02000503000000000000" pitchFamily="2" charset="0"/>
                <a:ea typeface="Source Sans Pro" panose="020B0503030403020204" pitchFamily="34" charset="0"/>
              </a:rPr>
              <a:t>analytic</a:t>
            </a:r>
            <a:r>
              <a:rPr lang="en-US" sz="1600" dirty="0">
                <a:solidFill>
                  <a:srgbClr val="C93431"/>
                </a:solidFill>
                <a:latin typeface="ETbb" panose="02000503000000000000" pitchFamily="2" charset="0"/>
                <a:ea typeface="Source Sans Pro" panose="020B0503030403020204" pitchFamily="34" charset="0"/>
              </a:rPr>
              <a:t> decisions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F670EAA-F59C-7290-81D9-BF1785072EAB}"/>
              </a:ext>
            </a:extLst>
          </p:cNvPr>
          <p:cNvSpPr txBox="1"/>
          <p:nvPr/>
        </p:nvSpPr>
        <p:spPr>
          <a:xfrm>
            <a:off x="6128377" y="2225487"/>
            <a:ext cx="1695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93431"/>
                </a:solidFill>
                <a:latin typeface="ETbb" panose="02000503000000000000" pitchFamily="2" charset="0"/>
                <a:ea typeface="Source Sans Pro" panose="020B0503030403020204" pitchFamily="34" charset="0"/>
              </a:rPr>
              <a:t>One particular set of </a:t>
            </a:r>
            <a:r>
              <a:rPr lang="en-US" sz="1600" b="1" dirty="0">
                <a:solidFill>
                  <a:srgbClr val="C93431"/>
                </a:solidFill>
                <a:latin typeface="ETbb" panose="02000503000000000000" pitchFamily="2" charset="0"/>
                <a:ea typeface="Source Sans Pro" panose="020B0503030403020204" pitchFamily="34" charset="0"/>
              </a:rPr>
              <a:t>interpretive</a:t>
            </a:r>
            <a:r>
              <a:rPr lang="en-US" sz="1600" dirty="0">
                <a:solidFill>
                  <a:srgbClr val="C93431"/>
                </a:solidFill>
                <a:latin typeface="ETbb" panose="02000503000000000000" pitchFamily="2" charset="0"/>
                <a:ea typeface="Source Sans Pro" panose="020B0503030403020204" pitchFamily="34" charset="0"/>
              </a:rPr>
              <a:t> decisions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93255DE-81C1-2DEF-F1BB-4A5B37847A72}"/>
                  </a:ext>
                </a:extLst>
              </p14:cNvPr>
              <p14:cNvContentPartPr/>
              <p14:nvPr/>
            </p14:nvContentPartPr>
            <p14:xfrm>
              <a:off x="7069237" y="3043975"/>
              <a:ext cx="372240" cy="1594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93255DE-81C1-2DEF-F1BB-4A5B37847A7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051237" y="3025934"/>
                <a:ext cx="407880" cy="195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3E5CA3F-642E-E06E-5200-AD7DBDEE42BA}"/>
                  </a:ext>
                </a:extLst>
              </p14:cNvPr>
              <p14:cNvContentPartPr/>
              <p14:nvPr/>
            </p14:nvContentPartPr>
            <p14:xfrm>
              <a:off x="10760317" y="2585695"/>
              <a:ext cx="251280" cy="3733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3E5CA3F-642E-E06E-5200-AD7DBDEE42B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742343" y="2567695"/>
                <a:ext cx="286869" cy="40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1767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D637F2B-1607-9C2D-1BBF-0CE2425D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26049" cy="31925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BE68A98-187D-52DE-021D-C2936C645C15}"/>
                  </a:ext>
                </a:extLst>
              </p14:cNvPr>
              <p14:cNvContentPartPr/>
              <p14:nvPr/>
            </p14:nvContentPartPr>
            <p14:xfrm>
              <a:off x="5956264" y="2100092"/>
              <a:ext cx="45720" cy="1929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BE68A98-187D-52DE-021D-C2936C645C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38624" y="2082452"/>
                <a:ext cx="81360" cy="19656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E816DF0-310B-4EDD-86E4-CE73A3D43FE7}"/>
              </a:ext>
            </a:extLst>
          </p:cNvPr>
          <p:cNvSpPr txBox="1"/>
          <p:nvPr/>
        </p:nvSpPr>
        <p:spPr>
          <a:xfrm rot="16200000">
            <a:off x="5429049" y="2873979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122DF7-A3D2-8502-17F5-573D988BC819}"/>
              </a:ext>
            </a:extLst>
          </p:cNvPr>
          <p:cNvSpPr txBox="1"/>
          <p:nvPr/>
        </p:nvSpPr>
        <p:spPr>
          <a:xfrm>
            <a:off x="8361337" y="4220309"/>
            <a:ext cx="3300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Highly specific preregistration</a:t>
            </a:r>
          </a:p>
          <a:p>
            <a:pPr algn="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Confirmatory analyses</a:t>
            </a:r>
          </a:p>
          <a:p>
            <a:pPr algn="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Few or no data-dependent decisions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0C6329-BFFF-A1D1-A9E7-E36BEB23266C}"/>
              </a:ext>
            </a:extLst>
          </p:cNvPr>
          <p:cNvSpPr txBox="1"/>
          <p:nvPr/>
        </p:nvSpPr>
        <p:spPr>
          <a:xfrm>
            <a:off x="5862480" y="4220309"/>
            <a:ext cx="2435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Minimal or no registration</a:t>
            </a:r>
          </a:p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Exploratory analyses</a:t>
            </a:r>
          </a:p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Data-dependent decisions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D5B274A-4CCB-65DA-61DE-667155A4AF3C}"/>
              </a:ext>
            </a:extLst>
          </p:cNvPr>
          <p:cNvGrpSpPr/>
          <p:nvPr/>
        </p:nvGrpSpPr>
        <p:grpSpPr>
          <a:xfrm>
            <a:off x="6297498" y="5090581"/>
            <a:ext cx="4886280" cy="400110"/>
            <a:chOff x="6311437" y="4208585"/>
            <a:chExt cx="4886280" cy="4001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4EE2BF4-7597-BC2C-A9D2-46CAA2B71921}"/>
                </a:ext>
              </a:extLst>
            </p:cNvPr>
            <p:cNvGrpSpPr/>
            <p:nvPr/>
          </p:nvGrpSpPr>
          <p:grpSpPr>
            <a:xfrm>
              <a:off x="6311437" y="4266895"/>
              <a:ext cx="4886280" cy="168480"/>
              <a:chOff x="6311437" y="4266895"/>
              <a:chExt cx="4886280" cy="168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20272F43-1124-5763-AFB4-559771D91566}"/>
                      </a:ext>
                    </a:extLst>
                  </p14:cNvPr>
                  <p14:cNvContentPartPr/>
                  <p14:nvPr/>
                </p14:nvContentPartPr>
                <p14:xfrm>
                  <a:off x="6311437" y="4266895"/>
                  <a:ext cx="4875480" cy="168480"/>
                </p14:xfrm>
              </p:contentPart>
            </mc:Choice>
            <mc:Fallback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20272F43-1124-5763-AFB4-559771D91566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293437" y="4248933"/>
                    <a:ext cx="4911120" cy="2040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56591BBE-59C7-A022-A079-D309B92A0968}"/>
                      </a:ext>
                    </a:extLst>
                  </p14:cNvPr>
                  <p14:cNvContentPartPr/>
                  <p14:nvPr/>
                </p14:nvContentPartPr>
                <p14:xfrm>
                  <a:off x="11087197" y="4324855"/>
                  <a:ext cx="110520" cy="7704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56591BBE-59C7-A022-A079-D309B92A096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1069197" y="4306855"/>
                    <a:ext cx="146160" cy="112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5E9387F-8544-0CF2-A6B9-FF6D9A613D4E}"/>
                </a:ext>
              </a:extLst>
            </p:cNvPr>
            <p:cNvGrpSpPr/>
            <p:nvPr/>
          </p:nvGrpSpPr>
          <p:grpSpPr>
            <a:xfrm>
              <a:off x="6313957" y="4327735"/>
              <a:ext cx="177120" cy="235440"/>
              <a:chOff x="6313957" y="4327735"/>
              <a:chExt cx="177120" cy="235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1FFE52CA-1AF2-4E21-7B40-5063A2F82C3C}"/>
                      </a:ext>
                    </a:extLst>
                  </p14:cNvPr>
                  <p14:cNvContentPartPr/>
                  <p14:nvPr/>
                </p14:nvContentPartPr>
                <p14:xfrm>
                  <a:off x="6313957" y="4327735"/>
                  <a:ext cx="177120" cy="10944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1FFE52CA-1AF2-4E21-7B40-5063A2F82C3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295957" y="4309735"/>
                    <a:ext cx="21276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88F36696-3EF4-F44E-3F1F-BAA4059AFFBA}"/>
                      </a:ext>
                    </a:extLst>
                  </p14:cNvPr>
                  <p14:cNvContentPartPr/>
                  <p14:nvPr/>
                </p14:nvContentPartPr>
                <p14:xfrm>
                  <a:off x="6320077" y="4442215"/>
                  <a:ext cx="142920" cy="12096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88F36696-3EF4-F44E-3F1F-BAA4059AFFB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302437" y="4424215"/>
                    <a:ext cx="178560" cy="156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11EC8B-052C-F75B-A1FF-37564FF45402}"/>
                </a:ext>
              </a:extLst>
            </p:cNvPr>
            <p:cNvSpPr txBox="1"/>
            <p:nvPr/>
          </p:nvSpPr>
          <p:spPr>
            <a:xfrm>
              <a:off x="8006861" y="4208585"/>
              <a:ext cx="191751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Prespecification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A222C06-C82D-44D7-96DE-433679B1044F}"/>
                  </a:ext>
                </a:extLst>
              </p14:cNvPr>
              <p14:cNvContentPartPr/>
              <p14:nvPr/>
            </p14:nvContentPartPr>
            <p14:xfrm>
              <a:off x="6147997" y="2521615"/>
              <a:ext cx="5181840" cy="1385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A222C06-C82D-44D7-96DE-433679B1044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29997" y="2503975"/>
                <a:ext cx="5217480" cy="14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98153D7-F367-F4AA-368D-04686D5A96B9}"/>
                  </a:ext>
                </a:extLst>
              </p14:cNvPr>
              <p14:cNvContentPartPr/>
              <p14:nvPr/>
            </p14:nvContentPartPr>
            <p14:xfrm rot="12426346">
              <a:off x="6205895" y="2497507"/>
              <a:ext cx="5181840" cy="1385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98153D7-F367-F4AA-368D-04686D5A96B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 rot="12426346">
                <a:off x="6187896" y="2479507"/>
                <a:ext cx="5217478" cy="142128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F82F16BE-B33B-1833-451D-93EB1B5DC2CB}"/>
              </a:ext>
            </a:extLst>
          </p:cNvPr>
          <p:cNvSpPr txBox="1"/>
          <p:nvPr/>
        </p:nvSpPr>
        <p:spPr>
          <a:xfrm rot="720000">
            <a:off x="6623471" y="2507785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9343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Risk of bias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ECDC63-E975-5EAE-337F-97162DD9CDEC}"/>
              </a:ext>
            </a:extLst>
          </p:cNvPr>
          <p:cNvSpPr txBox="1"/>
          <p:nvPr/>
        </p:nvSpPr>
        <p:spPr>
          <a:xfrm rot="20753891">
            <a:off x="9376801" y="2446075"/>
            <a:ext cx="1402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Confidence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47D610-5FEF-1B5D-E8F3-6063F6CE37C2}"/>
              </a:ext>
            </a:extLst>
          </p:cNvPr>
          <p:cNvSpPr txBox="1"/>
          <p:nvPr/>
        </p:nvSpPr>
        <p:spPr>
          <a:xfrm rot="720000">
            <a:off x="6046954" y="3186919"/>
            <a:ext cx="4177747" cy="307777"/>
          </a:xfrm>
          <a:prstGeom prst="rect">
            <a:avLst/>
          </a:prstGeom>
          <a:solidFill>
            <a:schemeClr val="bg1"/>
          </a:solidFill>
        </p:spPr>
        <p:txBody>
          <a:bodyPr wrap="none" tIns="0" bIns="0" rtlCol="0">
            <a:spAutoFit/>
          </a:bodyPr>
          <a:lstStyle/>
          <a:p>
            <a:r>
              <a:rPr lang="en-US" sz="2000" dirty="0">
                <a:solidFill>
                  <a:srgbClr val="347F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Sensitivity to serendipitous discovery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C49E80D-5556-2A88-A483-DE6C63201F8B}"/>
                  </a:ext>
                </a:extLst>
              </p14:cNvPr>
              <p14:cNvContentPartPr/>
              <p14:nvPr/>
            </p14:nvContentPartPr>
            <p14:xfrm>
              <a:off x="5995144" y="3944012"/>
              <a:ext cx="5537880" cy="13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C49E80D-5556-2A88-A483-DE6C63201F8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977144" y="3926012"/>
                <a:ext cx="55735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46B6F4F-E750-A0AA-DAE0-9A9995762EB9}"/>
                  </a:ext>
                </a:extLst>
              </p14:cNvPr>
              <p14:cNvContentPartPr/>
              <p14:nvPr/>
            </p14:nvContentPartPr>
            <p14:xfrm rot="12426346">
              <a:off x="6182450" y="2614738"/>
              <a:ext cx="5181840" cy="13856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46B6F4F-E750-A0AA-DAE0-9A9995762EB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 rot="12426346">
                <a:off x="6164451" y="2596738"/>
                <a:ext cx="5217478" cy="142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2756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</TotalTime>
  <Words>117</Words>
  <Application>Microsoft Macintosh PowerPoint</Application>
  <PresentationFormat>Widescreen</PresentationFormat>
  <Paragraphs>38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ETbb</vt:lpstr>
      <vt:lpstr>Source Sans Pro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C. Frank</dc:creator>
  <cp:lastModifiedBy>Mika Braginsky</cp:lastModifiedBy>
  <cp:revision>8</cp:revision>
  <dcterms:created xsi:type="dcterms:W3CDTF">2022-09-23T17:08:49Z</dcterms:created>
  <dcterms:modified xsi:type="dcterms:W3CDTF">2024-12-13T18:30:18Z</dcterms:modified>
</cp:coreProperties>
</file>